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и его герб: город, легенда и английские слова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Глазго, легенда и coat of arms: узнаём город через символы и английские слова.
</a:t>
            </a:r>
            <a:endParaRPr lang="en-US" sz="3953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расположен в Шотландии на реке Клайд и известен как крупнейший город страны. Он привлекает историей, музеями и своим городским символом — coat of arms. Эта тема помогает запомнить слова city, river, symbol, history, legend и saint.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на карте Шотландии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069" y="0"/>
            <a:ext cx="229716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Glasgow: короткая справка о городе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поселения к 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начал свой путь как небольшое поселение, а затем постепенно вырос в крупный город. Его развитие шло вместе с ростом населения, торговли и городской жизни.
</a:t>
            </a:r>
            <a:endParaRPr lang="en-US" sz="168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город стал важным религиозным центром. Именно тогда память о святом Мунго стала особенно значимой для местных жителей и городской символики.
</a:t>
            </a:r>
            <a:endParaRPr lang="en-US" sz="176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Глазго превратился в заметный торговый и промышленный центр. Это укрепило его роль в стране и сделало город одним из самых влиятельных в Шотландии.
</a:t>
            </a:r>
            <a:endParaRPr lang="en-US" sz="154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Глазго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Глазго известен университетами, музеями и богатым культурным наследием. Он сочетает историческую память и современную городскую жизнь, поэтому остаётся интересным для жителей и гостей.
</a:t>
            </a:r>
            <a:endParaRPr lang="en-US" sz="15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Mungo — главный герой городской легенды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Мунго, или Saint Mungo и Saint Kentigern, считается покровителем Глазго. Его имя связано с историей города и занимает важное место в местной традиции.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чудесах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именем связана легенда о четырёх чудесах. Эти истории объясняют, почему на гербе города появились необычные и легко узнаваемые символы.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символами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Saint Mungo стали основой образов bird, tree, bell и fish. Каждый знак на гербе напоминает об отдельной части этой легенды и делает её наглядной.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 здесь особенно важны слова saint, miracle, church, fish, bird, tree и bell. Они помогают описать легенду и её связь с гербом Глазго.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символа герба и их значения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на гербе Глазго связан с отдельной историей из легенды о Saint Mungo.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изображения читаются как единая легенда: каждый символ напоминает о своём чуде и вместе рассказывает историю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Saint Mungo и традиционная символика герба Глазго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coat of arms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герба обычно находится щит. На нём размещают главные символы, поэтому именно щит сразу привлекает внимание и помогает узнать городской знак.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в центре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щитом может быть изображён Saint Mungo. Такой элемент подчёркивает связь герба не только с городом, но и с его святой историей.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Мунго сверху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Coat of arms — это официальный символ города. Его используют в документах и на городских объектах, чтобы показать принадлежность к Глазго.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знак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помогает отличать Glasgow от других городов. Он работает как краткий визуальный знак, который соединяет историю, легенду и современную городскую идентичность.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образ города
</a:t>
            </a:r>
            <a:endParaRPr lang="en-US" sz="13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городской знак Глазго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символ становился более понятным и устойчивым. При этом легенда о Saint Mungo сохранялась и оставалась основой городского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прошёл путь от печатей к официальному знаку, но не потерял связь с историей и легендой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городской символики Глазго; обобщение по этапам развития герба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Глазго и первые символы
</a:t>
            </a:r>
            <a:endParaRPr lang="en-US" sz="3141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печати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знаки, связанные с Глазго, появлялись на печатях и документах. Они помогали обозначать город и подтверждать его важные записи.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церковью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Глазго был тесно связан с церковной жизнью. Поэтому в символике важное место занимали религиозные образы и память о святом Мунго.
</a:t>
            </a:r>
            <a:endParaRPr lang="en-US" sz="1378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изображения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 ним добавились более яркие и понятные образы из легенды. Так символика стала запоминающейся и начала рассказывать историю города в картинках.
</a:t>
            </a:r>
            <a:endParaRPr lang="en-US" sz="12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четырёх чудесах Saint Mungo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отдельные чудеса превратились в символы городского герба.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99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899" y="1171650"/>
            <a:ext cx="2464785" cy="195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and ring — самый узнаваемый символ
</a:t>
            </a:r>
            <a:endParaRPr lang="en-US" sz="311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Кольцо, которое вернулось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знак герба Глазго связан с историей о королеве, потерявшей кольцо. По легенде, оно было возвращено благодаря чуду, поэтому изображение fish and ring стало особенно важным. Этот сюжет легко запоминается и сразу выделяет герб среди других городских символов.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 так заметен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 кольцом выглядит необычно и поэтому быстро привлекает внимание. В ней соединяются простой образ, яркая деталь и короткая легенда, которую можно пересказать несколькими фразами. Именно поэтому этот знак часто вспоминают первым, когда говорят о coat of arms Глазго.
</a:t>
            </a:r>
            <a:endParaRPr lang="en-US" sz="104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города в картинке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and ring показывает, как герб может хранить историю без длинного текста. Один символ передаёт чудо, память о Saint Mungo и связь города с его прошлым. Для школьников это удобный пример того, как изображение становится носителем смысла.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Bird, tree and bell: три других знака герба
</a:t>
            </a:r>
            <a:endParaRPr lang="en-US" sz="2663" dirty="0"/>
          </a:p>
        </p:txBody>
      </p:sp>
      <p:sp>
        <p:nvSpPr>
          <p:cNvPr id="9" name="Text 2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 чудо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 гербе напоминает о чуде, когда Мунго вернул жизнь замёрзшей птице. Этот образ связан с милосердием, надеждой и идеей, что жизнь можно сохранить и защитить.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после огня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отсылает к легенде о сожжённом и вновь выросшем дереве. В символике города оно означает восстановление, рост и новую жизнь после трудностей, а не просто красивый рисунок.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и церковь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связан с церковной традицией и призывом к молитве. Он напоминает о духовной роли святого Мунго и показывает, что герб Глазго соединяет городскую историю с религиозной памятью.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теме: English vocabulary about Glasgow
</a:t>
            </a:r>
            <a:endParaRPr lang="en-US" sz="2747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назвать город, его символы и главные образы герба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группируются вокруг города, герба и легенды, поэтому их легко использовать в коротких английских фразах и ответах.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базовой лексики по теме презентации
</a:t>
            </a:r>
            <a:endParaRPr lang="en-US" sz="15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герба превращают символ города в короткий рассказ о святом Мунго.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знака герба показывают не только красоту изображения, но и его смысл: память, веру, историю и легенду, связанную с Глазго.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святом Мунго и традиционный герб Глазго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символика Глазго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чаще всего встречается там, где нужен официальный и легко узнаваемый образ города: на документах, зданиях и в материалах для гостей.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Глазго работает и как знак власти, и как элемент городской культуры, поэтому она заметна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городских знаках Glasgow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в городской среде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фасаде ратуши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городское здание герб сразу сообщает: это не частный дом, а место, связанное с Глазго. Такой знак придаёт фасаду официальный вид и соединяет современную архитектуру с историей города.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табличке и 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памятной табличке или в оттиске печати герб выглядит особенно строго и ясно. Он помогает узнать городское учреждение, даже если рядом нет длинного названия, и делает прошлое заметным в обычных деталях.
</a:t>
            </a:r>
            <a:endParaRPr lang="en-US" sz="13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13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8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29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04408"/>
            <a:ext cx="521700" cy="46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жители узнают этот символ сразу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Mungo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святого сразу задаёт исторический контекст. Герб напоминает о покровителе города и помогает понять, что перед нами не просто знак, а символ с легендой и памятью.
</a:t>
            </a:r>
            <a:endParaRPr lang="en-US" sz="1304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выглядит необычно и легко запоминается. Она связывает герб с чудом о спасённой жизни и делает изображение понятным даже без длинного объяснения.
</a:t>
            </a:r>
            <a:endParaRPr lang="en-US" sz="135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добавляет образ роста и обновления. Этот знак читается как часть истории о восстановлении жизни, поэтому он быстро выделяется среди более простых городских символов.
</a:t>
            </a:r>
            <a:endParaRPr lang="en-US" sz="1322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напоминает о церкви и духовной традиции. Он помогает гербу звучать как исторический знак, а не только как декоративная картинка.
</a:t>
            </a:r>
            <a:endParaRPr lang="en-US" sz="1397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кольцо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яркий образ герба легко соединяется в памяти с легендой о чуде. Необычная сцена с рыбой и кольцом делает символ Глазго особенно узнаваемым.
</a:t>
            </a:r>
            <a:endParaRPr lang="en-US" sz="13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среди других городских символов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сравнении с другими шотландскими городскими гербами знак Глазго выделяется тем, что в нём сразу читается целая легенда, а не один общий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связанных символов, тем легче запомнить герб. У Глазго именно это сочетание делает знак очень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городских гербов Шотландии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герба для города
</a:t>
            </a:r>
            <a:endParaRPr lang="en-US" sz="2663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герб продолжает работать как официальный символ города. Его используют там, где важно подчеркнуть связь с властью, традицией и исторической преемственностью.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городской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и гостей герб стал заметной частью культурного образа Глазго. Он помогает быстро узнать город и понять, что перед вами именно Glasgow.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связывает современную жизнь с легендой о святом Мунго. Благодаря этому герб сохраняет историю города не в учебнике, а в повседневных образах.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фразы по теме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city is Glasgow. — Это Глазго. Такая фраза подходит для короткого ответа и помогает назвать город по-английски без лишних слов.
</a:t>
            </a:r>
            <a:endParaRPr lang="en-US" sz="1542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Объясняем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Glasgow is a city in Scotland. — Глазго — город в Шотландии. Здесь важно запомнить слово city и название страны, чтобы точно представить место на карте.
</a:t>
            </a:r>
            <a:endParaRPr lang="en-US" sz="1491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coat of arms is a city symbol. — Герб — это городской символ. Эта фраза полезна, когда нужно объяснить, зачем городу нужен официальный знак.
</a:t>
            </a:r>
            <a:endParaRPr lang="en-US" sz="154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святом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Mungo is the patron saint of Glasgow. — Святой Мунго — покровитель Глазго. Фраза соединяет имя, город и историческую роль святого.
</a:t>
            </a:r>
            <a:endParaRPr lang="en-US" sz="1542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fish and ring are famous symbols. — Рыба и кольцо — известные символы. Так легко назвать самый узнаваемый элемент герба и связать его с легендой.
</a:t>
            </a:r>
            <a:endParaRPr lang="en-US" sz="13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и его герб: город в одном символе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Глазго объединяет легенду, историю и английские слова по теме. Он показывает, как один символ может сохранить память о прошлом и сделать город узнаваемым сегодня.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2026-05-30T13:20:42Z</dcterms:created>
  <dcterms:modified xsi:type="dcterms:W3CDTF">2026-05-30T13:20:42Z</dcterms:modified>
</cp:coreProperties>
</file>