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Предшественники дарвинизма: обзор ключевых идей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эволюционных взглядов до Дарвина и их значение для биологии.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развития эволюционных представлений
</a:t>
            </a:r>
            <a:endParaRPr lang="en-US" sz="1731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XVIII—XIX веков накопились данные о биологическом разнообразии и геологии, вызвавшие сомнения в неизменности видов и подготовившие почву для новых эволюционных теорий.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корни эволюционных идей
</a:t>
            </a:r>
            <a:endParaRPr lang="en-US" sz="2759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Анаксимандр впервые предположил, что живые существа возникли из неодушевлённого вещества, положив основы причинно-следственных объяснений природы.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Эмпедокл выдвинул идею смешения четырёх стихий, образующих разнообразные жизненные формы в результате случайных сочетаний.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создал классификацию организмов по сложности и ввёл концепцию «лестницы существ», отражающую иерархию живых форм.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Эмпедокл о происхождении жизни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Эмпедокл рассматривал живое как результат случайной комбинации стихий, что формировало разнообразные структуры и формы жизни.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и шкала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разделял организмы на «совершенные» и «несовершенные», создавая иерархическую систему с постепенным увеличением сложности.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 античных мыслителей: Эмпедокл и Аристотель
</a:t>
            </a:r>
            <a:endParaRPr lang="en-US" sz="1695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«Естественная история» стало фундаментом для понимания изменчивости видов.
</a:t>
            </a:r>
            <a:pPr algn="l" indent="0" marL="0">
              <a:lnSpc>
                <a:spcPct val="115000"/>
              </a:lnSpc>
              <a:buNone/>
            </a:pPr>
            <a:r>
              <a:rPr lang="en-US" sz="122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«Естественная история» Ж.Л. де Бюффона (1749–1788)
</a:t>
            </a:r>
            <a:endParaRPr lang="en-US" sz="122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Бюффон подчеркнул влияние климата и среды на изменчивость организмов, отвергая абсолютную неизменность видов.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 томов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разработал бинарную номенклатуру и систематику, упорядочив растения и животных для научного изучения.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считал виды неизменными, но позже допускает изменчивость внутри видов и гибридизацию, что стало важным шагом в биологической классификации.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Взгляды Карла Линнея и создание классификации
</a:t>
            </a:r>
            <a:endParaRPr lang="en-US" sz="2054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Креационизм утверждал неизменность видов, созданных Богом согласно библейскому рассказу о сотворении.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Рей и Карл Линней были активными защитниками идеи божественного происхождения видов и их постоянства.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основывались на наблюдениях сложной организации организмов, воспринимавшейся как доказательство замысла творца.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концепция доминировала в научных и религиозных кругах до появления новых эволюционных взглядов.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Креационистские представления до XIX века
</a:t>
            </a:r>
            <a:endParaRPr lang="en-US" sz="2324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Дискуссии эпохи Просвещения: природа видов под спором
</a:t>
            </a:r>
            <a:endParaRPr lang="en-US" sz="174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Натуралисты XVIII века обсуждали изменчивость видов, что вызвало жаркие споры внутри научного сообщества.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Бюффон активно указывал на возможность адаптаций, а Линней рассматривал внутренние вариации среди видов.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Формировались две противоположные позиции: сторонники неизменности и приверженцы изменчивости видов.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взгляды XVIII века на изменяемость жизни
</a:t>
            </a:r>
            <a:endParaRPr lang="en-US" sz="1824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 и Дидро ставили под сомнение божественную природу жизни, поддерживая идеи материализма.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 Бонне изучал эмбриологию и предлагал эволюционные интерпретации развития организмов.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акцентировали самостоятельное развитие природы без необходимости вмешательства сверхъестественного.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изменчивости и возможности трансформации видов значительно усилился в этот период.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Ламарк и принципы трансмутации
</a:t>
            </a:r>
            <a:endParaRPr lang="en-US" sz="2231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предложил идею постепенного усложнения живых организмов от простых к сложным формам.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механизм — наследование приобретённых признаков, формируемых под воздействием условий среды и нужд организма.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ввёл термин «биология» и пересмотрел классификацию живого, интегрируя эволюционные представления в науку.
</a:t>
            </a:r>
            <a:endParaRPr lang="en-US" sz="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Ламарка: примеры и ограничения
</a:t>
            </a:r>
            <a:endParaRPr lang="en-US" sz="2507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предполагал, что животные совершенствуют органы через постоянное использование, а приобретённые при этом признаки передаются потомству. Классический пример — удлинение шеи жирафа для достижения пищи на деревьях.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теория наследования приобретённых признаков столкнулась с критикой: она не объясняет генетические механизмы и не учитывает случайные изменения и естественный отбор, что значительно ограничило её научную применимость.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считал, что эволюция происходит постепенно, на протяжении множества поколений, путём накопления приобретённых организмом признаков и передачи их наследникам.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выделял две силы эволюции: внутреннее стремление к усложнению структуры организма (complexifying force) и адаптацию к условиям среды (adapting force).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механизмы приводили к постепенному совершенствованию видов без резких скачков, что отличало ламаркизм от теорий катастрофизма.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эпигенетики позволяют по-новому взглянуть на наследование приобретённых изменений, что частично восстанавливает интерес к идеям Ламарка.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эволюции по Ламарку: роль среды и внутренние силы
</a:t>
            </a:r>
            <a:endParaRPr lang="en-US" sz="1695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Жорж Кювье: теория катастроф и корреляции органов
</a:t>
            </a:r>
            <a:endParaRPr lang="en-US" sz="1906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Кювье, основатель сравнительной анатомии, утверждал неизменность видов и отвергал трансмутацию как невозможную с биологической точки зрения.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разработал теорию катастроф: массовые вымирания резко меняли состав живого мира, а затем новые виды создавались заново после катастроф.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корреляции органов объясняло взаимозависимость строения частей организма, что поддерживало идею о цельности и неизменности видов.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катастрофизма: разъяснение массовых вымираний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Кювье полагал, что именно глобальные катастрофы, такие как потопы, регулярно устраняли жизнь в регионах Земли. После каждого события происходило появление новых видов словно заново созданных природой, что объясняло резкие изменения в ископаемой фауне.
</a:t>
            </a:r>
            <a:endParaRPr lang="en-US" sz="1244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слои и смена биоразнообразия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геологических пластов показали последовательную смену фауны, которую Кювье интерпретировал как результат чередующихся катастроф. В отличие от постепенной эволюции, эти скачки знаменовали резкие изменения в природе.
</a:t>
            </a:r>
            <a:endParaRPr lang="en-US" sz="1244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Катастрофизм Кювье: представители и научные данные
</a:t>
            </a:r>
            <a:endParaRPr lang="en-US" sz="1832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461190"/>
            <a:ext cx="4724400" cy="2355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фундаментально разные взгляды на происхождение и динамику жизни, от постепенных изменений к мгновенным обновлениям.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старшей школы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теориями эволюции и креационизма по параметрам происхождения, изменчивости и механизмам. Таблица демонстрирует подходы к истории жизни на Земле.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6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эволюционных и креационистских взглядов
</a:t>
            </a:r>
            <a:endParaRPr lang="en-US" sz="1862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Чарльза Лайеля на развитие эволюционной мысли
</a:t>
            </a:r>
            <a:endParaRPr lang="en-US" sz="1712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Лайель развил принципы униформизма, доказывая, что изменения земной коры происходят постепенно, непрерывно и одинаково во все исторические периоды.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работа «Основы геологии» предоставила доказательства возрастной протяжённости Земли, опровергая теории резких катастроф и поддерживая идею длительной динамики природы.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подход стал фундаментом для эволюционной теории, обеспечив временные рамки, необходимые для постепенных биологических изменений.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Бюффона и Линнея в развитии биологической науки
</a:t>
            </a:r>
            <a:endParaRPr lang="en-US" sz="1775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Бюффон исследовал влияние климатических условий и среды на изменчивость организмов, отвергая при этом идею происхождения видов друг от друга.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создал основу современной классификации живых существ, впервые применив бинарную номенклатуру для систематизации видов.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последним годам жизни Линней признал вариации внутри видов и возможность гибридизации, что расширяло представления о биологическом разнообразии.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работы подготовили научную базу для последующего развития эволюционных теорий и критику абсолютной неизменности видов.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Социально-философские и научные предпосылки эволюционных представлений
</a:t>
            </a:r>
            <a:endParaRPr lang="en-US" sz="1695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стимулировало развитие экспериментальной науки и материалистического понимания мира, что способствовало критике догматов о неподвижности природы.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в химии, физике и геологии расширил знания о процессах в природе, подчеркивая зависимость жизни от объективных законов.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промышленности и изменения в обществе повысили интерес к естественным механизмам развития, подталкивая науку к изучению изменений живых организмов.
</a:t>
            </a:r>
            <a:endParaRPr lang="en-US" sz="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Кругосветные путешествия: открытие нового биоразнообразия
</a:t>
            </a:r>
            <a:pPr algn="l" indent="0" marL="0">
              <a:lnSpc>
                <a:spcPct val="90000"/>
              </a:lnSpc>
              <a:buNone/>
            </a:pPr>
            <a:r>
              <a:rPr lang="en-US" sz="3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Кука и Гумбольдта привели к обнаружению уникальных видов и экосистем в ранее неизведанных регионах. Эти данные вызвали вопросы о происхождении и изменчивости видов, стимулируя развитие теорий эволюции.
</a:t>
            </a:r>
            <a:endParaRPr lang="en-US" sz="924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 и находки ископаемых остатков
</a:t>
            </a:r>
            <a:pPr algn="l" indent="0" marL="0">
              <a:lnSpc>
                <a:spcPct val="90000"/>
              </a:lnSpc>
              <a:buNone/>
            </a:pPr>
            <a:r>
              <a:rPr lang="en-US" sz="3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окаменелостей, включая мамонтов и динозавров, показали, что многие виды вымерли, а их смена следовала последовательным эонам. Это стало весомым доказательством историчности и изменчивости жизни на Земле.
</a:t>
            </a:r>
            <a:endParaRPr lang="en-US" sz="968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XVIII–XIX веков как фактор формирования эволюционной мысли
</a:t>
            </a:r>
            <a:endParaRPr lang="en-US" sz="1695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вклад предшественников в формирование дарвинизма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и открытия предшественников создали опору для теории Дарвина, позволив ему систематизировать знания и представить эволюцию как процесс, основанный на данных и критическом анализе.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2026-05-10T09:16:23Z</dcterms:created>
  <dcterms:modified xsi:type="dcterms:W3CDTF">2026-05-10T09:16:23Z</dcterms:modified>
</cp:coreProperties>
</file>