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социализма: Восточная Европа и Китай
</a:t>
            </a:r>
            <a:endParaRPr lang="en-US" sz="2961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страны строили социализм — и почему результаты различались?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рамки и контекст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социализм стал важной альтернативой для Европы и Азии. В Восточной Европе он закреплялся при опоре на СССР, а в Китае оформился как собственный революционный проект после 1949 года.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определяло, что производить, в каких объёмах и по каким ценам. Такая система позволяла быстро мобилизовать ресурсы, но слабо реагировала на спрос и дефицит.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сосредотачивалась у одной партии, которая контролировала государственные институты и политическую конкуренцию. Это упрощало управление, но ограничивало сменяемость власти и общественную дискуссию.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Номенклатура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Номенклатура — это слой назначаемых руководителей, чья карьера зависела от партийного доверия. Такая система обеспечивала лояльность, но нередко подменяла профессионализм административным послушанием.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вводили, когда старые правила переставали давать рост или устойчивость. Они могли оживить экономику, но часто затрагивали и политический баланс внутри системы.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блок в Европе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095275" y="423341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эти режимы объединяли партийная монополия, планирование и идеологический контроль. Именно это делает их частью единого социалистического блока.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3927223" y="3411888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 выделялась особой моделью, основанной на большей автономии от СССР. Это создало собственную траекторию развития и отличало её от большинства стран блока.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4644751" y="2590381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и Албания демонстрировали более жёсткие и закрытые формы правления. В этих странах политическая самостоятельность часто сочеталась не с либерализацией, а с усилением внутреннего контроля.
</a:t>
            </a:r>
            <a:endParaRPr lang="en-US" sz="798" dirty="0"/>
          </a:p>
        </p:txBody>
      </p:sp>
      <p:sp>
        <p:nvSpPr>
          <p:cNvPr id="14" name="Text 5"/>
          <p:cNvSpPr txBox="1"/>
          <p:nvPr/>
        </p:nvSpPr>
        <p:spPr>
          <a:xfrm>
            <a:off x="5314287" y="1768895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ГДР, Чехословакия и Венгрия строили социализм в тесной зависимости от Москвы, но по-разному сочетали контроль, промышленное развитие и попытки диалога с обществом.
</a:t>
            </a:r>
            <a:endParaRPr lang="en-US" sz="821" dirty="0"/>
          </a:p>
        </p:txBody>
      </p:sp>
      <p:sp>
        <p:nvSpPr>
          <p:cNvPr id="15" name="Text 6"/>
          <p:cNvSpPr txBox="1"/>
          <p:nvPr/>
        </p:nvSpPr>
        <p:spPr>
          <a:xfrm>
            <a:off x="5936913" y="94739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задавал общий политический ориентир и военную опору для региона. Его влияние определяло границы допустимых реформ, кадровую политику и внешнеполитическую ориентацию союзников.
</a:t>
            </a:r>
            <a:endParaRPr lang="en-US" sz="7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1945–конец XX века
</a:t>
            </a:r>
            <a:endParaRPr lang="en-US" sz="36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политическая стабильность постепенно уступала место реформам и массовым протестам.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показывает: чем дольше накапливались противоречия, тем труднее было удерживать систему без глубоких изменений.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социалистических режимов Восточной Европы, 1945–1989
</a:t>
            </a:r>
            <a:endParaRPr lang="en-US" sz="7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социализм укрепился в Восточной Европе
</a:t>
            </a:r>
            <a:endParaRPr lang="en-US" sz="2725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разрушения, нехватка жилья и падение прежних элит создали запрос на быстрые и понятные решения. Социалистические партии предлагали порядок, восстановление и обещание справедливого перераспределения.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СССР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армия и дипломатическое давление помогали новым режимам закрепляться у власти. Это сокращало пространство для альтернативных политических проектов и ускоряло установление контролируемых систем.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экономикой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крупных предприятий и банков позволяла государству быстро концентрировать ресурсы. Для многих обществ это выглядело как способ восстановить хозяйство и запустить индустриализацию.
</a:t>
            </a:r>
            <a:endParaRPr lang="en-US" sz="957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оппозиции снижало риск немедленного сопротивления, но одновременно делало систему менее гибкой. Со временем это усиливало зависимость власти от принуждения и пропаганды.
</a:t>
            </a:r>
            <a:endParaRPr lang="en-US" sz="967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связывали с социальной защитой: гарантированной занятостью, доступом к образованию и медицине. Эти ожидания делали модель привлекательной, особенно после опыта войны и кризиса.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советского типа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партийное руководство связывало экономику, идеологию и управление кадрами.
</a:t>
            </a:r>
            <a:endParaRPr lang="en-US" sz="8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Восточной Европы
</a:t>
            </a:r>
            <a:endParaRPr lang="en-US" sz="37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 общей модели страны региона различались по степени жёсткости, самостоятельности и готовности к диалогу с обществом.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были не случайными: они отражали как национальные условия, так и пределы, которые допускала общая социалистическая система.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политических режимов Восточной Европы, XX век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общество в социалистических странах Европы
</a:t>
            </a:r>
            <a:endParaRPr lang="en-US" sz="2435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росли тяжёлая промышленность, энергетика и крупное строительство. Это помогало восстановлению после войны, но делало экономику зависимой от больших капитальных вложений и слабой гибкости.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снабжения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система хуже обеспечивала выбор товаров и качество продукции. Дефицит и очереди стали повседневным опытом, особенно в потребительском секторе и сфере услуг.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Гарантированная занятость, бесплатное образование и медицина создавали ощущение социальной защищённости. Однако такая стабильность часто достигалась ценой низкой мобильности и ограниченного выбора.
</a:t>
            </a:r>
            <a:endParaRPr lang="en-US" sz="881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прессой, объединениями и оппозицией сдерживал открытое недовольство, но не устранял его причины. Поэтому социальное напряжение нередко накапливалось скрыто и долгое время не проявлялось публично.
</a:t>
            </a:r>
            <a:endParaRPr lang="en-US" sz="8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 входила в кризис
</a:t>
            </a:r>
            <a:endParaRPr lang="en-US" sz="342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накапливался не из-за одной причины, а из-за сочетания экономических и политических ограничений.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усиливались дефицит, стагнация и недоверие, реформы становились не выбором, а попыткой предотвратить распад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историческому развитию социалистических экономик Восточной Европы, XX век
</a:t>
            </a:r>
            <a:endParaRPr lang="en-US" sz="6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9 ноября 1989 года стала символом распада восточноевропейских коммунистических режимов и начала перехода к новой политической карте региона.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1989
</a:t>
            </a:r>
            <a:endParaRPr lang="en-US" sz="5403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о падении Берлинской стены и революциях 1989 года.
</a:t>
            </a:r>
            <a:endParaRPr lang="en-US" sz="723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стала символом распада восточноевропейских коммунистических режимов.
</a:t>
            </a:r>
            <a:endParaRPr lang="en-US" sz="1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социалистическая модель в Китае получила государственную опору и стала основой для радикальной перестройки экономики и власти.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о провозглашении Китайской Народной Республики.
</a:t>
            </a:r>
            <a:endParaRPr lang="en-US" sz="746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провозглашена КНР, и начался переход к советской модели развития.
</a:t>
            </a:r>
            <a:endParaRPr lang="en-US" sz="1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повороты 1950–1960-х
</a:t>
            </a:r>
            <a:endParaRPr lang="en-US" sz="28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общепринятой исторической периодизации реформ и кампаний в КНР в 1950–1960-х годах.
</a:t>
            </a:r>
            <a:endParaRPr lang="en-US" sz="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Дэн Сяопина и их последствия
</a:t>
            </a:r>
            <a:endParaRPr lang="en-US" sz="283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начались с сельского хозяйства и специальных экономических зон, а затем распространились на промышленность, торговлю и городскую занятость.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показывает, что рыночные реформы усилили перераспределение рабочей силы и ускорили структурную модернизацию экономики.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total), China, 1980–2020.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гибридная модель Китая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сохранило контроль над стратегическими отраслями, но допустило конкуренцию в производстве, услугах и технологиях. Это позволило сочетать административные рычаги с рыночной мотивацией.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сектор стал важным источником рабочих мест и инноваций, особенно в экспортных цепочках. При этом крупные компании по-прежнему зависят от правил, задаваемых партийным государством.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инвестиции ускорили включение Китая в мировую экономику. Рост городов, инфраструктуры и потребительского рынка сделал модернизацию заметной в повседневной жизни миллионов людей.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предел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Однопартийная система сохранила приоритет политической стабильности над конкуренцией. Поэтому экономическая открытость не привела к либерализации власти и осталась под жёстким надзором.
</a:t>
            </a:r>
            <a:endParaRPr lang="en-US" sz="10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и Китай: сравнение
</a:t>
            </a:r>
            <a:endParaRPr lang="en-US" sz="360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черты социалистической модели и принципиально разные итоги реформ.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ядро модели было сходным, но политический выбор после кризиса оказался разным: Восточная Европа отказалась от социализма, а Китай адаптировал 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исторический обзор по теме социализма в Восточной Европе и Китае.
</a:t>
            </a:r>
            <a:endParaRPr lang="en-US" sz="6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свободы и повседневная жизнь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расширялись школа, профессиональное обучение и доступ к базовой медицине. Для части населения это делало систему привлекательной, несмотря на дефициты и отсутствие политических прав.
</a:t>
            </a:r>
            <a:endParaRPr lang="en-US" sz="932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мобильности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 за границу и даже перемещения внутри страны могли контролироваться административно. Поэтому свобода выбора жизненного пути была заметно уже, чем в демократических системах.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 действовали под наблюдением государства, а независимая политика почти не допускалась. Для многих граждан это означало узкий круг разрешённой активности и осторожность в публичных высказываниях.
</a:t>
            </a:r>
            <a:endParaRPr lang="en-US" sz="903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ограничивала печать, радио и телевидение, поэтому официальная версия событий часто вытесняла альтернативные точки зрения. Это снижало общественную дискуссию и делало критику власти рискованной.
</a:t>
            </a:r>
            <a:endParaRPr lang="en-US" sz="9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оценки различаются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исследователи оценивают, что именно считать успехом: темпы роста, индустриализацию, равенство или уровень свобод. От выбранного критерия зависит, выглядит ли система эффективной или провальной.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учитывают цену модернизации: репрессии, дефициты, подавление инициативы и ограничения гражданских прав. Для одних это побочный эффект, для других — центральная характеристика системы.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сравнивают внешние и внутренние причины кризиса: международную конкуренцию, гонку вооружений, технологическое отставание и слабую производительность. В разных странах их сочетание было неодинаковым.
</a:t>
            </a:r>
            <a:endParaRPr lang="en-US" sz="1005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обсуждают роль реформ: спасали ли они систему или только отсрочили её распад. Ответ зависит от того, рассматриваем ли мы стабильность, рост или политическую трансформацию.
</a:t>
            </a:r>
            <a:endParaRPr lang="en-US" sz="10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обсуждения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5900" y="43144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считать плановую экономику более эффективной в условиях послевоенного восстановления, чем рыночные механизмы, и почему ответ в разных странах оказался неодинаковым?
</a:t>
            </a:r>
            <a:endParaRPr lang="en-US" sz="781" dirty="0"/>
          </a:p>
        </p:txBody>
      </p:sp>
      <p:sp>
        <p:nvSpPr>
          <p:cNvPr id="11" name="Text 3"/>
          <p:cNvSpPr txBox="1"/>
          <p:nvPr/>
        </p:nvSpPr>
        <p:spPr>
          <a:xfrm>
            <a:off x="1983779" y="35831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партия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сильной должна быть роль государства в модернизации: достаточно ли контроля над ключевыми отраслями или он неизбежно ведёт к чрезмерной централизации власти?
</a:t>
            </a:r>
            <a:endParaRPr lang="en-US" sz="827" dirty="0"/>
          </a:p>
        </p:txBody>
      </p:sp>
      <p:sp>
        <p:nvSpPr>
          <p:cNvPr id="12" name="Text 4"/>
          <p:cNvSpPr txBox="1"/>
          <p:nvPr/>
        </p:nvSpPr>
        <p:spPr>
          <a:xfrm>
            <a:off x="3619978" y="28380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 ли быстрый экономический рост оправдать ограничение свобод, если государство обеспечивает занятость, образование и медицину, но подавляет оппозицию и независимые объединения?
</a:t>
            </a:r>
            <a:endParaRPr lang="en-US" sz="792" dirty="0"/>
          </a:p>
        </p:txBody>
      </p:sp>
      <p:sp>
        <p:nvSpPr>
          <p:cNvPr id="13" name="Text 5"/>
          <p:cNvSpPr txBox="1"/>
          <p:nvPr/>
        </p:nvSpPr>
        <p:spPr>
          <a:xfrm>
            <a:off x="5135660" y="2111725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Европа после кризиса пошла к отказу от социалистической модели, а Китай — к её перестройке без отказа от партийной монополии?
</a:t>
            </a:r>
            <a:endParaRPr lang="en-US" sz="829" dirty="0"/>
          </a:p>
        </p:txBody>
      </p:sp>
      <p:sp>
        <p:nvSpPr>
          <p:cNvPr id="14" name="Text 6"/>
          <p:cNvSpPr txBox="1"/>
          <p:nvPr/>
        </p:nvSpPr>
        <p:spPr>
          <a:xfrm>
            <a:off x="6627961" y="1391914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несколько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вообще объединять эти страны под одним понятием «социализм», если их политический режим, экономика и отношение к реформам развивались по-разному?
</a:t>
            </a:r>
            <a:endParaRPr lang="en-US" sz="8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Социализм: общие идеи и разные итоги
</a:t>
            </a:r>
            <a:endParaRPr lang="en-US" sz="3038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Восточной Европы и Китая показывает, что социализм не был единой схемой: одинаковые принципы партийной власти и планирования давали разные результаты в зависимости от реформ, институтов и отношения к свободе.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2026-07-26T11:32:44Z</dcterms:created>
  <dcterms:modified xsi:type="dcterms:W3CDTF">2026-07-26T11:32:44Z</dcterms:modified>
</cp:coreProperties>
</file>