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история и строение территории России
</a:t>
            </a:r>
            <a:endParaRPr lang="en-US" sz="2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мозаика участков земной коры: древние платформы, молодые горы и осадочные равнины.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 географии 8 класса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строение помогает понять, почему на территории России так по‑разному устроены равнины и горы. Вы увидите, как в разных частях страны встречаются древние платформы, молодые складчатые области и мощные осадочные чехлы, связанные с движениями плит, поднятиями, опусканиями и оледенениями.
</a:t>
            </a:r>
            <a:endParaRPr lang="en-US" sz="874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геологической истории России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Земли каждый этап оставляет «след» в породах: от фундамента платформ до складчатых гор и современных долин.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эр объясняет, почему возраст горных пород в России очень разный и как это связано с рельефом.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геохронологической шкале (архей, протерозой, палеозой, мезозой, кайнозой); точные интервалы зависят от учебного пособия.
</a:t>
            </a:r>
            <a:endParaRPr lang="en-US" sz="4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Древнейшая основа территории: архей и протерозой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архея и протерозоя сформировались более 2,5 млрд лет назад и образуют фундамент древних платформ. К нему относятся граниты, гнейсы, кристаллические сланцы и кварциты.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породы часто выходят на поверхность в пределах щитов. Там горные породы почти не «перемешаны», а потому лучше сохраняют признаки очень ранних этапов развития Земли.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фундамент длительное время испытывал слабые складчатые движения, платформы считаются устойчивыми. Со временем поверх них накапливались осадки, образуя осадочный чехол.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Щиты России: выходы древних пород на поверхность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Балтийский щит: гранитный «скелет» на древнем Северо‑Западе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пределах Балтийского щита на поверхность ближе к земной коре выходят кристаллические породы. На фотографиях видны скалы и каменистые берега, где граниты и гнейсы хорошо заметны без глубоких раскопок.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Скальные ландшафты Карелии: когда фундамент виден «сразу»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Карельские скалы помогают понять, как выглядит древняя основа земной коры. Каменистые поверхности и выходы пород показывают, что фундамент платформы здесь не спрятан под толстым слоем осадков.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Якутии и Алданский щит: древность в восточной части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Алданский щит в Восточной Сибири демонстрирует, что очень старые породы могут выступать на поверхность далеко от западных равнин. Среди них встречаются кварциты и железистые породы, а возраст некоторых превышает 2 млрд лет.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144285"/>
            <a:ext cx="4208700" cy="18567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тектонические области России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возраста основы, характерных пород и роли каждой области в формировании рельефа и полезных ископаемых.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платформы чаще связаны с устойчивыми равнинами и накоплением осадков, а складчатые области — с горами и рудными районами.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курсу школьной географии и тектонике России.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складчатые горы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движениями литосферных плит и формированием горных систем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5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млн лет назад
</a:t>
            </a:r>
            <a:endParaRPr lang="en-US" sz="6504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участков земной коры в то время привело к образованию складчатой горной системы.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сформировался в палеозое — около 300 млн лет назад. Это старые горы, поэтому они сильно разрушены выветриванием и водами, а вершины сравнительно невысоки.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геологии и географии России (палеозой, ориентировочная дата в школьных курсах).
</a:t>
            </a:r>
            <a:endParaRPr lang="en-US" sz="6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8481" y="2167825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платформа и её особенности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фундамент и мощный чехол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платформа опирается на очень прочную древнюю основу. Поверх неё лежит мощная толща осадков, которая помогает сохранять следы долгой геологической истории.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Траппы: огромные покровы базальтов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Траппы — это крупные излияния базальтовой магмы. Они связаны с древними вулканическими событиями и делают участок платформы особенно узнаваемым по горным породам.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богатства 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строению платформы можно объяснить, почему здесь встречаются разные виды полезных ископаемых. Часто упоминают уголь, алмазы и железные руды, а также другие ресурсы.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Сибирь как ключевой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качестве наглядного района обычно рассматривают территорию Средней Сибири. Там лучше всего прослеживаются особенности древнего фундамента и влияние траппового магматизма.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районы их распространения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ресурсы «приходят» из разных по природе геологических условий: осадочные бассейны, магматические и метаморфические области, а также кимберлитовые трубки.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сопоставить район и тип пород, становится понятно, что полезные ископаемые не случайны: они связаны со строением земной коры.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материалы школьного курса географии и общие сведения о ресурсных регионах России; количественные доли не приводятся.
</a:t>
            </a:r>
            <a:endParaRPr lang="en-US" sz="5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равнина: молодая плита и мощные осадки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фундамент под километрами осадков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Западно-Сибирской равниной древнее основание залегает на большой глубине. Вверху лежит толстый слой молодых пород мезозоя и кайнозоя, местами исчисляемый несколькими километрами. Поэтому поверхность выглядит ровной, а рельеф — «мягким» и спокойным.
</a:t>
            </a:r>
            <a:endParaRPr lang="en-US" sz="819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Низменность, болота и озёрные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слабых уклонов и близости грунтовых вод здесь часто встречаются болота и множество озёр. Реки и ручьи долго прокладывают русла, а ландшафт выглядит слаборасчленённым. Такие условия во многом связаны с тем, как долго накапливались осадки в равнинной области.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здесь много нефти и газа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богата нефтью и природным газом: они связаны с осадочными породами, где происходило накопление и последующее «созревание» углеводородов. Именно поэтому для региона важны нефтегазоносные районы. На карте они хорошо заметны даже без сложных схем.
</a:t>
            </a:r>
            <a:endParaRPr lang="en-US" sz="7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5642 м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высота делает регион настоящим «полюсом» высот в России.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Кавказе находится Эльбрус — высочайшая вершина России: его высота 5642 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Росгидромет / географические справочники (общедоступные данные), актуализация в учебной практике
</a:t>
            </a:r>
            <a:endParaRPr lang="en-US" sz="7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России по возрасту и высоте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моложе горы, тем «свежее» формы рельефа: вершины чаще остаются высокими, а склоны — круче. Со временем разрушение сглаживает ландшафт.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показана закономерность: молодые горы в среднем выше и менее разрушены, а старые — ниже и более сглажены внешними силами.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географии: качественная связь «возраст — высота — степень разрушенности»; величины на диаграмме условны, без привязки к точным измерениям
</a:t>
            </a:r>
            <a:endParaRPr lang="en-US" sz="4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9325" y="1581850"/>
            <a:ext cx="4477901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ресурсы России и их происхождение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России (8 класс), обобщённые сведения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приурочены к разным типам геологических областей: осадочным бассейнам, платформам и складчатым или магматическим зонам. Поэтому полезные ископаемые распределены закономерно, а не случайно.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 «типу происхождения» ресурсы тяготеют к сходным геологическим структурам: нефть и газ — к осадочным бассейнам, металлы — к складчатым и магматическим зонам, алмазы — к кимберлитам.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56" y="1773923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92306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64231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древних оледенений на севере России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как «шлифовальные машины»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ледниковых эпох север России многократно покрывался льдом. Лед шлифовал скалы, выравнивая поверхности и оставляя узнаваемые следы механического воздействия — так формировался современный облик многих участков.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пород и формирование морен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переносили обломки пород на большие расстояния. При таянии на месте отложений возникали морены и холмы, а вместе с ними — характерные неоднородные поверхности с каменистыми участками.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подпруженные рельефом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 сопровождалось образованием впадин и накоплением воды, поэтому в регионе стало много озёр. Там, где рельеф был «выработан» льдом, озёрные чаши держатся особенно устойчиво.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Карелия и Кольский: много камня 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оледенения особенно хорошо заметны в Карелии, на Кольском полуострове и в северо-западных районах. Для этих территорий характерны каменистые поверхности и высокая озёрность, связанная с древним льдом.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строение земной коры задаёт формы рельефа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возрастных типов коры и тектонических процессов с поверхностью: платформы, складчатые области, молодые плиты и разломы.
</a:t>
            </a:r>
            <a:endParaRPr lang="en-US" sz="8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и землетрясения Дальнего Востока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и Курильские острова относятся к самым активным геологическим районам России. Вулканические извержения продолжаются, потому что одна литосферная плита погружается под другую. Поэтому в регионе часто происходят землетрясения.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распространены вулканы, горячие источники и гейзеры: они связаны с подъёмом нагретых вод и газов по трещинам. Частая сейсмичность и вулканизм напрямую отражают активность глубинных процессов.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пород на территории России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отложения занимают сравнительно меньшую часть площади, тогда как древние щиты формируют основу больших регионов. Это хорошо согласуется с идеей длительного «созревания» коры.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три возрастные группы, видно: древние территории распространены шире. Молодые области часто связаны с более подвижными и «обновляющимися» зонами рельефа.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географии: возрастная группировка пород (щиты, палеозой, мезозой–кайнозой); диаграмма условная, без точных площадных процентов
</a:t>
            </a:r>
            <a:endParaRPr lang="en-US" sz="4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86208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0031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геологическое строение важно для жизни людей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ресурсы и строить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Геология определяет размещение полезных ископаемых и крупных промышленных районов. Осадочные бассейны дают нефть и газ, а древние платформы связаны с рудами и строительными материалами.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зависит от грунтов и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геологическом строении держатся решения по городам, дорогам и трубопроводам. Различные типы пород по-разному ведут себя при нагрузках, поэтому важны расчёты и инженерные исследования.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Почвы, вода и карьеры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особенности влияют на почвы и водные ресурсы: где-то легче найти водоносные горизонты, где-то важнее защита от подземных потоков. То же касается добычи в карьерах и шахтах.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Сейсмическая опасность в горных районах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горные области чаще связаны с повышенной сейсмической опасностью. Это отражается на нормах строительства и выборе площадок, а также на готовности служб к возможным толчкам.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Геология России: от древних платформ до живых гор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России сформировалась за миллиарды лет: древние платформы соседствуют с молодыми складчатыми горами и осадочными равнинами. Тектоника, вулканизм и оледенения создают рельеф, а строение коры определяет ресурсы и условия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2026-05-11T20:27:04Z</dcterms:created>
  <dcterms:modified xsi:type="dcterms:W3CDTF">2026-05-11T20:27:04Z</dcterms:modified>
</cp:coreProperties>
</file>