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И.А. Бунин и стихотворение «Первый утренник...»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показывает раннюю осень: тишину, первый холод и точные детали пейзажа.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мастер пейзажа и настроения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мастер пейзажа и настроения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родился в 1870 году и прославился умением видеть природу особенно ясно. В его произведениях важны не только краски, но и состояние человека, который смотрит вокруг. Для школьного чтения Бунин учит замечать смену сезонов и силу короткого точного слова.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«Утренник» в стихотворении — это не праздник, а первый осенний заморозок, случившийся по утрам.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сразу задаёт ощущение свежего воздуха и начала холодной поры: как будто лето отступает тихо, но окончательно.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подсказывает главный акцент текста — самый первый признак осени, который меняет привычное утро и делает его внимательным.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«Первый утренник...»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утро в стихотворении: что можно изобразить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небо и легкий иней на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ранний рассвет, когда небо выглядит светлым и прозрачным. На траве появляется тонкий иней — почти незаметный, но уже холодный. Важно показать неподвижность: природа не торопится, она лишь готовится к переменам.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или опушка на рассвете: тишина и блеклые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картинка поля, сада или лесной опушки у самого горизонта. Краски кажутся поблекшими, как после прошедшего дня тепла. Настроение создают тишина, даль и легкая прохлада, которую чувствуешь даже без движения.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51261"/>
            <a:ext cx="292200" cy="25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51261"/>
            <a:ext cx="292200" cy="25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наблюдения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как главный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спешит с выводами: он всматривается в утро, замечает, как меняется воздух и как выглядят даль и небо.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без шума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рождается из редких звуков природы. Тишина становится почти «слышимой», усиливая ощущение покоя.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ключ к настроению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то, что видит герой: свет, иней, неподвижность. Эти детали помогают понять настроение без прямых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текст держится на пейзажных деталях: они создают и картину, и главное настроение — спокойное ожидание осени.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стихотворения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доминируют утро, холод и тишина, читатель воспринимает смену сезона как тихое событие: без резкости, но неотвратимо.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мотивам образов стихотворения И.А. Бунина «Первый утренник...» (качественный анализ текста).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почти нет движения, поэтому тишина становится особенно заметной. Она словно расширяет пространство и заставляет замедлиться.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тишина осеннего утра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звуки природы воспринимаются как ожидание. Это помогает почувствовать, что время года меняется «тихо», не разрушая привычный порядок.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поддерживает мысль о переходе: лето уже позади, а осень только начинает входить в жизнь. Поэтому в покое слышится лёгкая грусть.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работает на образ ранней, спокойной, но уже холодной осени — поэтому настроение складывается из точных значений.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осеннее настроение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слов показывает последовательность настроения: от «первого холода» к тишине и чистой, немного грустной ясности.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текст стихотворения И.А. Бунина «Первый утренник...» (словарная опора на значения слов).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преобладают спокойные, приглушённые оттенки: бледные и сероватые. Они напоминают, что яркое лето уже осталось позади.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почувствовать переход: природа не «гаснет», а постепенно меняется. Поэтому возникает лёгкое настроение грусти — без резкого драматизма.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золотистые, и прозрачные краски, будто свет становится тоньше. Благодаря этому утро ощущается чистым, как вымытое холодом.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ранней осени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связывает цвета с ощущением прохлады и тишины. Так красота осени проявляется особенно сильно в короткий миг её наступления.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настроение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восприятия: от наблюдения к тихой грусти (по смысловой логике текста).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7549" y="1088225"/>
            <a:ext cx="196875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3990981"/>
            <a:ext cx="263100" cy="2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художественной выразительности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уточняют цвет, свет и характер осени: «светлый», «поблекший», «холодный» (по смыслу образа). Благодаря им пейзаж кажется не общим, а увиденным прямо сейчас.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будто «оживляет» природу: не просто идет холод, а ощущается его приход. Природные состояния воспринимаются как участники общей картины, создавая тонкое чувство близости перемен.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 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стихотворении минимально, но глаголы помогают почувствовать перемену: воздух становится другим, утро «приносит» свежесть. Действие передается без объяснений, через наблюдение.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определения 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точные определения собирают картину: даль, небо, растения, свет, иней. Деталь работает как сигнал времени — читатель видит начало осени и его настроение в одном штрихе.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детали в стихотворении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детали в стихотворении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детали помогают представить пространство: даль, светлое небо, растения и их «поблекший» вид. Пейзаж строится как кадр рассвета, где все видно ясно, но красок уже меньше, чем летом.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и характер утра: утренний свет кажется прозрачным, а иней или следы первого холода делают воздух ощутимым. Эти детали подчеркивают хрупкость природы: она еще красива, но вступает в новую пору.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растет не рывком: читатель сначала спокойно смотрит, затем замечает прохладу, а грусть появляется как естественное продолжение увиденного.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 ходу стихотворения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показывает: эмоция держится на точном наблюдении. Тишина и первые холода постепенно усиливают ощущение смены сезонов, поэтому переход кажется мягким.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Схема-восприятие: качественная оценка читательского эффекта от последовательности образов (без статистических измерений), на основе текста стихотворения И.А. Бунина.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и смены сезонов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наблюдения за ясным ранним утром. Внимание сосредоточено на том, что происходит «сегодня», без громких событий, но с ощущением тишины и чистоты.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первого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заметен первый осенний холод — утренний заморозок. Это не просто погода, а знак перемены, который меняет привычное состояние природы и заставляет прислушаться к миру.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интонация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спокойствие: природа как будто замирает, а звуки почти исчезают. Время ощущается через состояние воздуха, света и неподвижность — так читатель «входит» в осень.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красота начала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связан с тем, что красота ярче там, где она недолга. Бунин связывает сезонные изменения с человеческим переживанием: тихую грусть и восхищение мгновением.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55701"/>
            <a:ext cx="5163300" cy="2110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стихотворении не только описывают пейзаж, но и передают чувства: начало нового дня, приближение осени, покой природы, ясность света и уход летнего тепла.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основные образы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образ отвечает за «свою роль», настроение складывается цельно: прохлада и тишина объясняют грусть, а свет удерживает красоту.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И.А. Бунина «Первый утренник...» (обобщение по смыслу образов).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пишет коротко и точно: он выбирает небольшое число слов, но каждое выполняет работу — показывает цвет, звук или состояние воздуха. Поэтому читателю не нужно «додумывать» за автора.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строятся так, чтобы сохранить ясность картины. Бунин избегает лишних объяснений, поэтому внимание удерживается на деталях: именно они помогают увидеть начало осени как живое явление.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в стихотворении не звучит прямо. Чувство рождается из описания природы: вид утреннего холода и неподвижность пейзажа постепенно создают спокойную, чуть печальную интонацию.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Бунина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не становится драмой: она тихая и «светлая», потому что красоту утра Бунин показывает рядом с первым холодом.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подчеркивает главную идею текста: наблюдение за природой постепенно превращается в внутреннее переживание — спокойствие усиливается грустью.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диаграмма по типичным читательским реакциям школьной аудитории (ориентир, без научной статистики), по мотивам образов стихотворения И.А. Бунина.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пейзажной лирики уходит корнями в русскую поэзию о природе, где важно не описание «вообще», а конкретное мгновение. Бунин продолжает этот подход, показывая раннюю осень через ее состояние.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пейзажной лирикой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Фета и Тютчева, в центре оказывается перемена в природе: свет, воздух и тишина становятся смыслом. Однако у Бунина больше «документальной» точности в деталях, благодаря чему образ кажется достоверным.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близко и теме мгновенного переживания: человек здесь не объясняет свои чувства, а как будто просто смотрит. Отсюда возникает тихая интонация, понятная и без больших слов.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отличают ясные, спокойные формулировки и точное наблюдение. В результате читатель воспринимает не только пейзаж, но и внутреннее настроение, которое рождается от этого пейзажа.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51261"/>
            <a:ext cx="292200" cy="25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64248"/>
            <a:ext cx="292200" cy="23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325" y="1926628"/>
            <a:ext cx="231750" cy="309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немного «сложных» формулировок: оно строится на понятных картинах утреннего холода, света и тишины. Поэтому текст легко удерживается в памяти и хорошо вспоминается по ключевым словам.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«Первый утренник...» сразу настраивает на сезон: читатель понимает, что речь о первом осеннем морозце, а не о празднике. Такое точное название помогает запомнить настроение еще до чтения.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тон и отсутствие резких событий создают плавное впечатление. Когда грусть звучит сдержанно, она воспринимается как часть красоты, и поэтому ощущение от стихотворения сохраняется надолго.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«Первый утренник...» показывает, что природа меняется постепенно, но каждое ее состояние по-своему прекрасно. Бунин соединяет точное описание, тихую грусть и восхищение ранней осенью, учит ценить короткое мгновение.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2026-05-15T03:52:02Z</dcterms:created>
  <dcterms:modified xsi:type="dcterms:W3CDTF">2026-05-15T03:52:02Z</dcterms:modified>
</cp:coreProperties>
</file>