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системы: как данные превращаются в полезные решения
</a:t>
            </a:r>
            <a:endParaRPr lang="en-US" sz="2526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системы собирают и превращают данные в понятные результаты для людей.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растёт быстрее, чем мы успеваем обрабатывать её вручную. Системы помогают искать, хранить и обмениваться данными: так сервисы работают быстрее, точнее и удобнее для многих пользователей одновременно.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информационные системы нужны в современном мире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0226" y="1372392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7101" y="3213821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205" y="3235661"/>
            <a:ext cx="218400" cy="174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7814" y="1337271"/>
            <a:ext cx="197925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58926" y="1363011"/>
            <a:ext cx="218400" cy="17472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информационная система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428425" y="1793400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обеспечивает «железную» часть: компьютер, сервер, смартфон, сканер и принтер. Также нужна сеть, чтобы устройства могли обмениваться информацией между собой.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919400" y="1262400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устройства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483530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задают, что считается правильным и кто что может делать. Например, когда менять оценку, как подтвердить платеж или какие данные доступны разным пользователям.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326275" y="3119175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работы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01225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Пользователи создают и используют данные: учителя, ученики, сотрудники банков и магазинов, врачи, диспетчеры. От их действий зависят правильность ввода и смысл результата.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1112300" y="3119175"/>
            <a:ext cx="3186300" cy="3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Пользователи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8577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— это материалы для работы: оценки, расписание, товары, сообщения, картинки и видео. Они могут быть текстовыми, числовыми, графическими, звуковыми или видеоматериалами.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107675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624712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дают системе инструкции: как принимать ввод, хранить записи, обрабатывать запросы и выводить результат. Без программ данные оставались бы разрозненными файлами.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673810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Программное обеспечение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данные проходят путь до результата в школьном дневнике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данных и пример цепочки: учитель вводит оценку — ученик видит её в приложении.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помощники для учёбы и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дневник показывает оценки, домашние задания и расписание, чтобы меньше зависеть от бумажных записей. Привычные события становятся наглядными и доступными с телефона или компьютера. 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Сервисы вне школы: маршрут и покупки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Навигатор строит маршрут и подсказывает, как быстрее добраться, учитывая дорожную обстановку. Мессенджер передаёт сообщения почти мгновенно, а интернет-магазин показывает цену, наличие и способы доставки.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системы в повседневной жизни школьника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0282" y="1263800"/>
            <a:ext cx="3786785" cy="294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систем различаются задачами, но объединяет общая логика работы с данными: собрать, сохранить, обработать и выдать результат.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система решает свою задачу, а действия с данными подчиняются общим принципам: сбор, хранение, обработка и выдача.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назначению информационных систем.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информационных систем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схема (примерные иллюстративные показатели).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верные данные станут полезными только после обработки. Программа проверяет значения и аккуратно готовит результат для вывода.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ускоряет работу и снижает количество ошибок, потому что правила обработки выполняются одинаково каждый раз.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обработки данных в информационной системе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Серверы хранят большие объёмы данных и могут работать круглосуточно. Они принимают запросы и обеспечивают доступ к информации для многих пользователей одновременно.
</a:t>
            </a:r>
            <a:endParaRPr lang="en-US" sz="1182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Процессор выполняет вычисления, а оперативная память помогает быстро обрабатывать данные «здесь и сейчас». Для долгого хранения используются жёсткие диски и SSD.
</a:t>
            </a:r>
            <a:endParaRPr lang="en-US" sz="1168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Сетевое оборудование соединяет компьютеры, телефоны и серверы. В крупных системах применяют резервные копии, чтобы восстановить данные после сбоя.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Аппаратная часть информационной системы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Операционная система управляет устройствами и запускает программы. Она помогает компьютеру или смартфону понимать, что и как выполнять, чтобы работа шла без сбоев.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данных хранит записи в упорядоченном виде, чтобы быстро находить нужные сведения. Поиск и обновление данных выполняются по заданным правилам.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Прикладные программы показывают информацию пользователю и дают выполнять действия: искать, сортировать, редактировать, отправлять сообщения и строить отчёты. Алгоритмы связывают файлы и записи в сервис.
</a:t>
            </a:r>
            <a:endParaRPr lang="en-US" sz="1217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Программная часть: что делает систему полезной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информационная система защищает данные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защиты: от входа в систему до восстановления данных после проблем.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006" y="887000"/>
            <a:ext cx="2041988" cy="233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2706" y="887000"/>
            <a:ext cx="2041988" cy="233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406" y="875450"/>
            <a:ext cx="2041988" cy="233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4106" y="887000"/>
            <a:ext cx="2041988" cy="233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23950" y="383743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учитель вносит оценки и тему занятий, а ученик видит изменения в тот же день. Система сохраняет записи и автоматически обновляет расписание и домашние задания. Цифровой журнал удобен тем, что нужная информация находится за секунды, а не ищется вручную.
</a:t>
            </a:r>
            <a:endParaRPr lang="en-US" sz="842" dirty="0"/>
          </a:p>
        </p:txBody>
      </p:sp>
      <p:sp>
        <p:nvSpPr>
          <p:cNvPr id="10" name="Text 2"/>
          <p:cNvSpPr txBox="1"/>
          <p:nvPr/>
        </p:nvSpPr>
        <p:spPr>
          <a:xfrm>
            <a:off x="423950" y="340558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журнал вместо папки с тетрадями
</a:t>
            </a:r>
            <a:endParaRPr lang="en-US" sz="1120" dirty="0"/>
          </a:p>
        </p:txBody>
      </p:sp>
      <p:sp>
        <p:nvSpPr>
          <p:cNvPr id="11" name="Text 3"/>
          <p:cNvSpPr txBox="1"/>
          <p:nvPr/>
        </p:nvSpPr>
        <p:spPr>
          <a:xfrm>
            <a:off x="2589650" y="383743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найти книгу, библиотечная система помогает по автору, названию или ключевым словам. Пользователь оформляет выдачу и проверяет наличие без долгих звонков и очередей. Для школьников это особенно важно: информация быстро находится и помогает готовиться к урокам.
</a:t>
            </a:r>
            <a:endParaRPr lang="en-US" sz="842" dirty="0"/>
          </a:p>
        </p:txBody>
      </p:sp>
      <p:sp>
        <p:nvSpPr>
          <p:cNvPr id="12" name="Text 4"/>
          <p:cNvSpPr txBox="1"/>
          <p:nvPr/>
        </p:nvSpPr>
        <p:spPr>
          <a:xfrm>
            <a:off x="2589650" y="340558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Библиотека, где поиск занимает минуты
</a:t>
            </a:r>
            <a:endParaRPr lang="en-US" sz="1120" dirty="0"/>
          </a:p>
        </p:txBody>
      </p:sp>
      <p:sp>
        <p:nvSpPr>
          <p:cNvPr id="13" name="Text 5"/>
          <p:cNvSpPr txBox="1"/>
          <p:nvPr/>
        </p:nvSpPr>
        <p:spPr>
          <a:xfrm>
            <a:off x="4755350" y="382588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Новости, конкурсы, изменения в расписании и важные объявления публикуются централизованно. У каждого раздела есть понятная структура, а обновления не теряются среди листов бумаги. Так школьное сообщество получает одинаковую информацию и в одном месте.
</a:t>
            </a:r>
            <a:endParaRPr lang="en-US" sz="842" dirty="0"/>
          </a:p>
        </p:txBody>
      </p:sp>
      <p:sp>
        <p:nvSpPr>
          <p:cNvPr id="14" name="Text 6"/>
          <p:cNvSpPr txBox="1"/>
          <p:nvPr/>
        </p:nvSpPr>
        <p:spPr>
          <a:xfrm>
            <a:off x="4755350" y="339403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Сайт школы как единое окно объявлений
</a:t>
            </a:r>
            <a:endParaRPr lang="en-US" sz="1120" dirty="0"/>
          </a:p>
        </p:txBody>
      </p:sp>
      <p:sp>
        <p:nvSpPr>
          <p:cNvPr id="15" name="Text 7"/>
          <p:cNvSpPr txBox="1"/>
          <p:nvPr/>
        </p:nvSpPr>
        <p:spPr>
          <a:xfrm>
            <a:off x="6921050" y="383743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Пропускной режим связывает данные о человеке с правилами доступа на территории школы. Учащиеся и сотрудники проходят через контроль, а информация фиксируется для учета. Благодаря этому уменьшаются ошибки и повышается организованность в школе, где ежедневно бывает много людей.
</a:t>
            </a:r>
            <a:endParaRPr lang="en-US" sz="817" dirty="0"/>
          </a:p>
        </p:txBody>
      </p:sp>
      <p:sp>
        <p:nvSpPr>
          <p:cNvPr id="16" name="Text 8"/>
          <p:cNvSpPr txBox="1"/>
          <p:nvPr/>
        </p:nvSpPr>
        <p:spPr>
          <a:xfrm>
            <a:off x="6921050" y="340558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пропусков: вход и безопасность под контролем
</a:t>
            </a:r>
            <a:endParaRPr lang="en-US" sz="1073" dirty="0"/>
          </a:p>
        </p:txBody>
      </p:sp>
      <p:sp>
        <p:nvSpPr>
          <p:cNvPr id="17" name="Text 9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системы в школе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схема: условное распределение сфер применения, без привязки к реальной статистике (актуальность: 2026-05).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диаграмме показано, что больше всего систем связано с ежедневными цифровыми сервисами и онлайн-общением.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информационные системы охватывают связь, торговлю и сервисы, пользователь получает результат быстрее и с меньшим количеством ошибок.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информационные системы используются чаще всего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273" y="1445121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273" y="2324443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6273" y="3203765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6273" y="4070361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обрабатывается автоматически, поэтому поиск, обновления и выдача результатов занимают секунды. Для расписания и оценок это означает меньше ожидания и меньше ручных действий.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проверяет данные по правилам, помогает избежать опечаток и повторов. В результате уменьшается вероятность неверных записей в журналах и при оформлении школьных документов.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и быстрый доступ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сохраняются в упорядоченном виде, а затем извлекаются по запросу. Можно быстро найти нужный файл, запись или событие даже спустя месяцы.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уведомления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отправляет напоминания и сообщения без задержек: о домашнем задании, изменениях в расписании или новых объявлениях. Так информация приходит вовремя, а не теряется.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преимущества информационных систем для повседневных задач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821" y="1518700"/>
            <a:ext cx="3682358" cy="245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практик использования информационных систем (без привязки к конкретной статистике).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системы заметно упрощают работу, но требуют внимательного и безопасного поведения: данные могут быть уязвимыми, а сервис — нестабильным.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идея: технологии дают пользу, если использовать защиту, проверять источники и учитывать, что ошибки могут возникать на разных этапах.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риски использования информационных систем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пароли и отсутствие защиты увеличивают риск взлома. В таком случае посторонний пользователь может изменить данные или получить доступ к чужой информации, что особенно опасно для личных и учебных сведений.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появляются, когда данные введены неправильно: вместо нужной оценки или расписания в систему попадает неверная информация. Тогда даже правильная программа будет работать с ошибочным вводом.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Перегрузка сети или временная недоступность сервера приводит к задержкам и отказам. Также непроверенные сведения из интернета могут вызвать путаницу, поэтому надежность зависит от качества данных и аккуратности пользователей.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и вредоносные программы нарушают работу устройств и могут повредить файлы. Кроме того, они способны мешать входу в сервисы, замедлять работу и создавать ложные уведомления для пользователя.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возникают ошибки и сбои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диаграмма: условные значения для наглядности (актуальность: 2026-05).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переходом от бумажных архивов к сетям и облакам данные стали обновляться быстрее, а пользователи получили доступ с разных устройств.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«уровень» инфраструктуры, тем проще масштабировать сервис и поддерживать одновременную работу большого числа пользователей.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менялись информационные системы со временем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помогает быстро находить ответы, распознавать изображения и работать с большими наборами данных. В школьной среде это может ускорять подбор материалов и поиск по тексту, когда задана конкретная тема.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Облачные сервисы дают доступ к файлам с разных устройств, даже если ученик дома и в школе пользуется разными компьютерами. Датчики и «умные» устройства собирают показатели автоматически, например температуру и освещённость, уменьшая ручной сбор данных.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 в информационных системах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информационную систему под свою задачу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выбора: цель → данные → пользователи и требования → защита → бюджет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476909"/>
            <a:ext cx="4063200" cy="251558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принцип — входные данные, обработка по правилам и результат — работает в разных сферах, поэтому информационные системы универсальны по устройству.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система превращает «сырые» сведения в понятный человеку итог, действуя по заранее заданным правилам.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по типовым сценариям обработки данных (без привязки к конкретным организациям).
</a:t>
            </a:r>
            <a:endParaRPr lang="en-US" sz="985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входных данных, обработки и результата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системы соединяют данные, людей и технологии в единую среду, ускоряя учёбу, общение, покупки, помощь врачей и управление транспортом. Их развитие поддерживают облака, приложения, ИИ и датчики. Для безопасности важны защита данных, внимательность и ответственность пользователя.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системы: от данных к полезным действиям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2026-05-12T13:21:22Z</dcterms:created>
  <dcterms:modified xsi:type="dcterms:W3CDTF">2026-05-12T13:21:22Z</dcterms:modified>
</cp:coreProperties>
</file>