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Relative clauses и парные союзы в английском языке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Уточняем речь, соединяем идеи, избегаем повторов.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грамматика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Relative clauses делают предложения точнее и короче, а парные союзы помогают говорить о двух вариантах, признаках или действиях. Эти конструкции часто встречаются в школьных текстах и устной речи, поэтому важно уверенно выбирать форму и правильно согласовывать сказуемое.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relative clause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Relative clause — это придаточное определительное предложение, которое уточняет существительное и помогает понять, о каком человеке, предмете, месте или времени идет речь в контексте предложения.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придаточное обычно вводится словами who, which, that, whose, where или when. Именно они связывают главную часть с дополнительным уточнением без нового самостоятельного предложения.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relative clause относительное слово может быть подлежащим или дополнением. Это влияет на структуру предложения и на то, можно ли опустить слово в некоторых случаях.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boy who lives next door is my friend. The bag that I bought is blue. В обоих примерах придаточное делает высказывание точным и помогает отличить нужный предмет или 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относительные слова: who, which, whose, where, when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695326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 — люди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используется, когда речь идет о человеке: the student who answered. Оно помогает сразу показать, кого именно мы описываем, не повторяя имя или другое существительное.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311374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 — предметы и 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подходит для вещей и животных: the book which is on the desk. Это слово удобно, когда нужно уточнить объект среди нескольких похожих.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543471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 —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указывает на место: the class where we study English. Такое слово помогает назвать точку, комнату, здание или другое пространство.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927422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Whose — 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Whose показывает, кому что-то принадлежит: the girl whose pen is red. С его помощью легко связать человека и предмет, который ему принадлежит.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7159519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 —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относится ко времени: the day when we have a test. Оно связывает событие с конкретным днем, моментом или периодом.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5353" y="2400298"/>
            <a:ext cx="4890965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относительных слов и их значения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выбор относительного слова зависит от того, что именно нужно уточнить.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относительного слова зависит от значения существительного: человек, предмет, принадлежность, место или время.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relative clauses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относительное слово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based on смысл существительного, тип придаточного и пунктуацию.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3962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Defining и non-defining clauses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5083" y="2370800"/>
            <a:ext cx="4261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Defining clause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69" y="2873825"/>
            <a:ext cx="4413300" cy="30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Придаточное уточняет, о каком именно человеке или предмете идет речь. Оно не выделяется запятыми, потому что без него смысл предложения становится менее точным.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082149" y="2370800"/>
            <a:ext cx="43755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Non-defining clause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6091232" y="2873825"/>
            <a:ext cx="4413300" cy="30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Придаточное добавляет уже известную информацию и выделяется запятыми. В таких предложениях слово that не используется, поэтому важно выбрать подходящее относительное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запятые меняют смысл предложения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запятых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teacher who teaches history is very kind означает, что речь идет только об учителе истории. Придаточное ограничивает значение существительного и делает его точным.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запятыми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teacher, who teaches history, is very kind означает, что говорящий уже знает учителя. Информация о том, что он преподает историю, является дополнительной.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 с разной пунктуацией меняет смысл. В defining clause мы выбираем нужный объект, а в non-defining clause просто добавляем пояснение.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ставятся только в non-defining clauses. Если придаточное ограничивает значение существительного, запятые не нужны, потому что они могут исказить смысл.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106" y="21512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8108" y="2114972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151" y="2131725"/>
            <a:ext cx="554100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relative clauses делают речь точнее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повторов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Relative clauses позволяют объединить два коротких предложения в одно. Речь становится компактнее, а текст звучит естественнее, без лишних повторов одних и тех же слов.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практика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Relative clauses часто встречаются в учебных заданиях и обычной речи. Чем чаще ученик их использует, тем легче понимать тексты и строить грамотные ответы на уроке.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уточнение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помогают выделить нужный предмет или человека среди похожих вариантов. Это особенно полезно в описаниях школы, города, людей и событий, где важна точность.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relative clauses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самые частые трудности: выбор слова, пунктуацию и порядок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выбором относительного слова и с постановкой запятых; именно эти элементы нужно проверять в первую очередь.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изучении relative clauses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both…and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67267" y="3248025"/>
            <a:ext cx="3152433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Both…and переводится как «и … и» и показывает, что оба элемента важны одинаково. Эта конструкция помогает соединять слова, которые относятся к одной мысли и выполняют одну грамматическую роль.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496157" y="3248025"/>
            <a:ext cx="3152433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соединять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both…and можно связывать существительные, прилагательные, глаголы и даже короткие фразы. Главное правило: обе части должны быть построены одинаково, без смешения разных форм и частей речи.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142566" y="3248025"/>
            <a:ext cx="3152433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подчеркнуть, что подходят сразу два признака, два человека или два действия, выбирайте both…and. В школьных примерах эта конструкция звучит естественно и делает фразу более точной и выразительной.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готовы к уроку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двери класса стоят оба ученика: и учитель, и ребята уже готовы начать занятие. В этом примере both the teacher and the students показывает, что речь идёт сразу о двух группах, которые участвуют в одном действии.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качества и два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у ученицы можно написать, что она both kind and hardworking. А на уроке английского дети могут both read and write, потому что два действия выполняются вместе и в одной ситуации.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Both…and в простых примерах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88671"/>
            <a:ext cx="6228408" cy="209750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both…and, either…or и neither…nor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какое значение выражает каждая парная конструкция и как это видно в примере.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конструкции помогает быстро выбрать нужный союз: соединение, выбор или отрицание двух вариантов.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парных союзов в английском языке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between both, either и neither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основана на количестве вариантов и смысле предложения.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Either…or: выбор одного из двух вариантов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Either…or используется, когда нужно выбрать только один из двух вариантов. Конструкция показывает альтернативу и помогает ясно сказать, что оба варианта одновременно невозможны или не нужны.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часто встречаются фразы вроде Either the blue pen or the red pen is fine. Такие предложения полезны, когда нужно выбрать предмет, место или действие без лишних повторов.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either…or сказуемое обычно согласуется с ближайшей частью конструкции. Поэтому полезно внимательно смотреть, какое подлежащее стоит ближе к глаголу, чтобы не допустить ошибки.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Neither…nor: отрицательный выбор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Neither…nor означает «ни … ни» и показывает, что оба варианта исключены. Эта конструкция помогает коротко и точно выразить отрицание сразу для двух предметов или людей.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456990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Neither the ruler nor the scissors are on the desk. Такая фраза уместна, когда в классе нет ни одного из названных предметов и нужно сообщить об этом без длинного объяснения.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218652" y="3165622"/>
            <a:ext cx="3278023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с neither…nor особенно важно следить за формой глагола. Обычно она зависит от ближайшего подлежащего, поэтому нужно внимательно читать всю конструкцию целиком.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487917"/>
            <a:ext cx="6228408" cy="22990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сказуемого после парных союзов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парные союзы влияют на форму глагола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сказуемого зависит либо от множественного подлежащего, либо от ближайшего существительного в конструкции.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правила употребления парных союзов в английском языке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предложения с relative clauses и парными союзами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Ученики, которые закончили 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Students who finished early stayed in the classroom for a minute. Они were both tired and happy after the task, потому что успели сдать работу вовремя и хорошо справились с заданием. Одно предложение показывает и уточнение, и два признака.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 голубым пеналом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girl whose pencil case is blue can either draw or write during the lesson. Relative clause уточняет, о какой ученице идёт речь, а парный союз показывает два возможных действия в одной ситуации.
</a:t>
            </a:r>
            <a:endParaRPr lang="en-US" sz="13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путают ученики 7 класса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и which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нужно для людей, а which — для предметов и животных. Если перепутать эти слова, предложение звучит неточно, поэтому сначала всегда определяйте, о ком или о чём идёт речь.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в defining clause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определительных придаточных предложениях запятые обычно не ставятся. Если выделить такую часть лишними запятыми, смысл предложения изменится, и оно будет восприниматься как дополнительная информация.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в non-defining clause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non-defining clauses слово that не используется. Ученик должен помнить: если информация уже понятна и выделяется запятыми, выбирают who или which, но не that.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после парных 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either…or и neither…nor часто ошибаются в форме сказуемого. Ещё одна типичная ошибка — заменить neither на both в отрицательном предложении, хотя смысл у этих союзов разный.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точность, связь и грамотность в английском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Relative clauses делают речь точной и краткой, а both…and, either…or и neither…nor помогают выразить соединение, выбор и отрицание. Эти конструкции нужны для ясных и грамотных предложений.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2026-05-31T04:20:24Z</dcterms:created>
  <dcterms:modified xsi:type="dcterms:W3CDTF">2026-05-31T04:20:24Z</dcterms:modified>
</cp:coreProperties>
</file>