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«Детство» Л. Н. Толстого: мир глазами ребёнка
</a:t>
            </a:r>
            <a:pPr algn="ctr" indent="0" marL="0">
              <a:lnSpc>
                <a:spcPct val="100000"/>
              </a:lnSpc>
              <a:buNone/>
            </a:pPr>
            <a:r>
              <a:rPr lang="en-US" sz="6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повесть «Детство» (1852) показывает внутренний мир Николеньки Иртеньева: первые переживания, наблюдения и нравственное взросление.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3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4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5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1850-х русская проза всё чаще обращалась к внутреннему миру человека. «Детство» Толстой опубликовал в журнале «Современник» (1852), отметив психологическую точность и искренность. Для 7 класса важны личностное становление и первые нравственные открытия.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место повести в трилогии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 в усадьбе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жизнь Николеньки в доме: привычный распорядок, семейные сцены, первые сильные реакции на слова и поступки взрослых.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будущему взрослению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не на случайных событиях, а на воспоминаниях и самоанализе героя. В трилогии это ранний этап: впереди «Отрочество» и «Юность».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близкими и наставниками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внимания — мама, отец, брат Володя и гувернёр Карл Иваныч. Через общение раскрываются характеры и ценности семьи.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308236"/>
            <a:ext cx="10121400" cy="75166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повести и их 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— черты характера — роль в раскрытии темы.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каждого героя Толстой показывает, как ребёнок учится понимать людей и выстраивать собственные нравственные оценки.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«Детство».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Иртеньев как главный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Герой-рассказчик и его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рассказывает о событиях как взрослый, вспоминая себя в детстве. Он раним, способен обижаться и остро реагирует на похвалу, наказание и то, что кажется несправедливым.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как способ понимать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важные черты — умение замечать детали и стремление разобраться в чужих чувствах. Благодаря самоанализу он не просто переживает, а делает внутренние выводы о людях.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точные измерения, а качественная последовательность переживаний: внешние события запускают внутренние реакции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Толстой подчёркивает главную роль внутренней жизни — эмоции и размышления меняют Николеньку сильнее, чем события «снаружи».
</a:t>
            </a:r>
            <a:endParaRPr lang="en-US" sz="2337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состояния героя в повести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повести «Детство» (качественная оценка по ключевым настроениям).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повести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связана с представлениями о любви, домашнем тепле и нравственной красоте. В памяти она остаётся самым светлым образом, рядом с которым ребёнку легче чувствовать себя защищённым.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становится контрастом холодности и суеты взрослого мира. Там, где взрослые ведут себя «правильно», герой всё равно ищет то, что для него по-настоящему настоящее.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её смерти в повествовании усиливается мотив утраты. Николенька раньше жил без постоянной мысли о потере, а теперь взрослеет через боль и одиночество.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образом матери помогает понять, что добро и любовь не исчезают бесследно: они остаются внутри, превращаясь в нравственную опору для дальнейших решений и оценок.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Иваныч — строгий, ворчливый и педантичный гувернёр, но при этом он по-своему привязан к детям. Его манера общения и порядок в доме помогают увидеть, как устроена дисциплина.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его жизни отражают распорядок дворянского дома: учебные занятия, привычные правила, повседневность. Так мир детства становится понятным не только через чувства, но и через режим.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Карла Иваныча и мир детского дома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внутренний мир Николеньки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эпизодов: наблюдение → переживание → анализ → вывод и изменение отношения.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семьи и дома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повести — пространство первых привязанностей, привычек и правил. В нём ребёнок учится доверять, но одновременно видит разницу характеров и то, что не всё в семье складывается гладко.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тема тесно связана с нравственным воспитанием. Через повседневные ситуации Николенька постепенно начинает понимать, что значит совесть: отвечать за свои мысли, решения и отношение к людям.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детские впечатления особенно сильны именно в семейной среде: похвала, ссора, взгляд и интонация запоминаются надолго. Так формируется чувствительность героя к слову и поступку.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психологических мотивов: важнее всего не внешние события, а то, как ребёнок их переживает и делает выводы.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текста сосредоточена на духовном развитии Николеньки. Остальные мотивы работают как «фон», который запускает новые чувства и оценки.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соотношение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1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Ориентировочная оценка по учебным разбором повести (методические материалы для 7 класса, без указания точных процентов).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Толстого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наблюдения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делает значимыми мелочи: предметы в комнате, интонации, жесты, порядок дня. Через них читатель понимает, как живут герои и почему любое чувство становится заметным.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ход мысли Николеньки: он замечает деталь, переживает её как личное событие и затем пытается разобраться в собственных поступках. Такая логика поддерживает доверие к рассказу.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чувств и впечатлений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Многое выражается без прямых объяснений: взгляд, пауза, смущение, резкость слова. Эти сигналы помогают показать, как отношения в семье влияют на совесть и самооценку ребёнка.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 и авторские мысли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внутренние монологи Николеньки и размышления автора о памяти, стыде, любви и взрослении. Так язык повести сочетает простоту и глубокую эмоциональность.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205755"/>
            <a:ext cx="10121400" cy="7486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которые особенно важны для понимания повести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не столько «двигают» сюжет, сколько меняют взгляд Николеньки на людей и правила справедливости.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эпизоды работают в связке: быт даёт точки наблюдения, взрослые задают правила, а внутренние выводы переводят чувства в нравственный опыт.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«Детство».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дворянской усадьбы в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в «Детстве» показана как целый мир привычек: занятия детей, учебные занятия, прогулки и комната, где идут домашние дела. Быт становится сценой для первых важных переживаний.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особенно внимателен к деталям: мебель, одежда, распорядок дня, отношения со слугами и наставниками. Через фон проступает и социальное положение семьи Иртеньевых, и правила внутреннего порядка.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детского впечатления к нравственному выводу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эпизодов в повести: реакция → размышление → вывод.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повести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переживания сильнее внешних событий: Николенька боится быть непонятым, сталкивается с ревностью, стыдом, обидой и горечью утраты. Эти чувства меняют его настроение и самооценку.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конфликт связан с расхождением детского взгляда и взрослого мира. Ребёнок чувствует, что многое скрыто, и поэтому труднее правильно понимать поступки взрослых и причины их решений.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линия — столкновение искренности и светской условности. Николеньке важно говорить и чувствовать «по-настоящему», но в привычках дома заметны правила, которые требуют сдержанности.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внешние обстоятельства важны, но характер складывается главным образом из того, как Николенька переживает и понимает эти обстоятельства.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дают семейная среда и эмоциональные события. Учёба и игры создают устойчивый ритм, а переживания ускоряют внутреннее взросление.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характер героя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2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Ориентировочная оценка по мотивам повести (обобщение школьных литературных разборов, без точных подсчётов).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2573" y="6509875"/>
            <a:ext cx="4608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важной для читателя 7 класса
</a:t>
            </a:r>
            <a:endParaRPr lang="en-US" sz="4897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детских чувств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увидеть: эмоции ребёнка реальны и серьёзны, даже если взрослым они кажутся незначительными. Николенька учит читателя уважать чужие переживания и не обесценивать их.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отношений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понятны дружба, обиды и разговоры с родителями. Толстой показывает, как слова, взгляды и интонации влияют на доверие и на желание исправиться.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связывает самоанализ с совестью: важно не только поступить правильно, но и понять, что движет человеком. Это делает тему воспитания близкой и сегодня.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как мост к современности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сохраняет актуальность благодаря прямоте внутреннего голоса Николеньки. Читатель узнаёт себя в стремлении быть лучше, в страхе ошибиться и в надежде изменить отношение к людям.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впервые опубликованное в 1852 году, сохраняет свежесть: ребёнок начинает понимать добро и стыд, а эти уроки «живут» в душе надолго.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
</a:t>
            </a:r>
            <a:pPr algn="ctr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года публикации подчёркивает, что детские чувства и нравственные открытия остаются универсальными уже много поколений.
</a:t>
            </a:r>
            <a:endParaRPr lang="en-US" sz="8736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сведения о первой публикации повести «Детство», 1852 год.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«Детство»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проходит путь от наивного восприятия мира к первым серьёзным нравственным открытиям. Любовь, память и воспитание раскрываются через образ матери, Карла Иваныча, семью и домашний быт.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2026-05-15T06:08:02Z</dcterms:created>
  <dcterms:modified xsi:type="dcterms:W3CDTF">2026-05-15T06:08:02Z</dcterms:modified>
</cp:coreProperties>
</file>