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Узнайте, как полезные насекомые помогают сохранить урожай и экологию.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союзники в борьбе с вредителями растений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борьба с вредителями растений важна?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 уничтожают до 20% урожая ежегодно, нанося серьёзный урон сельскому хозяйству. Химические препараты решают проблему, но вредят природе. Биологическая защита — безопасный и эффективный путь сохранить растения и экологию.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7500"/>
            <a:ext cx="4742400" cy="926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1973850"/>
            <a:ext cx="4742400" cy="9262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960199"/>
            <a:ext cx="4742400" cy="926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946549"/>
            <a:ext cx="4742400" cy="926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вредители, угрожающие растениям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097322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— молниеносное размножение и вред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способна увеличивать свою численность в 50–100 раз за сезон. Эти мелкие насекомые высасывают соки из листьев и стеблей, что замедляет рост и снижает урожайность растений.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083675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— опасный вредитель картофеля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Колорадский жук поедает листья картофеля, оставляя кусты голыми. Быстро адаптируется и доставляет серьёзные проблемы фермерам в разных регионах.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7002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совок — разрушители молодых побегов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совок повреждают листья и плоды, подтачивая здоровье растений. Их развитие проходит скрыто, что затрудняет своевременное обнаружение и борьбу.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56376"/>
            <a:ext cx="348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Белокрылка — невидимый враг теплиц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Белокрылка размножается в тепличных условиях, поражая томаты и огурцы. Она снижает иммунитет растений и переносит вирусные болезни, ухудшая качество урожая.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826407"/>
            <a:ext cx="4873500" cy="17630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насекомые и их функции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виды насекомых, объекты их питания и важность в борьбе с вредителями.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полезных насекомых повышает эффективность природного контроля вредителей.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биологической защиты растений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— главный защитник сада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эффективность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Божья коровка поедает тлю, щитовок и червецов. Личинка за сезон уничтожает свыше 200 тлей, существенно снижая численность вредителей в саду.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и 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красная окраска с чёрными пятнами служит предупреждением для хищников. При угрозе божьи коровки выделяют запах, отпугивающий врагов.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— ночные защитники полей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челюсти помогают им добывать добычу, а разные виды могут быстро бегать или прятаться под листьями и в земле, обеспечивая непрерывный контроль численности вредителей.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— активные ночные хищники, ведущие образ жизни на поверхности почвы. Они охотятся на разных вредителей, включая гусениц и проволочников, защищая посевы от повреждений.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пауков в защите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ловят тлю, мелких гусениц и других вредителей, играя важную роль в естественном биоценозе и предотвращая вспышки вредителей.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не являются насекомыми, но значительно уменьшают численность вредителей. За летний период взрослый паук способен уничтожить до 2000 мелких вредителей, поддерживая здоровье сада.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полезных насекомых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процесс развития и борьба с вредителями на разных стадиях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охоты и поведения полезных насекомых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ищут скопления тли на листьях и стеблях, нападая группами для эффективного уничтожения вредителей.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охотятся ночью, выбирая скрытых в почве вредителей, таких как проволочники, обеспечивая снижение их численности.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 строят паутину для ловли насекомых, а наездники используют обоняние, чтобы найти яйцекладки и личинки вредителей для паразитирования.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Уничтожение вредителей и угрозы для насекомых-союзников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всю жизнь божья коровка способна уничтожить до 5000 тлей, значительно снижая их вредоносность в садах и на полях.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Жужелицы активно поедают как взрослых вредителей, так и их личинки, что помогает поддерживать баланс в агроэкосистемах.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полезных насекомых — это применение пестицидов и уничтожение природных местообитаний, что ведёт к сокращению их популяций.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цветочного разнообразия и обустроенных мест обитания снижает возможности выживания и размножения этих важных защитников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Златоглазки: эффективные хищники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златоглазок — активные хищники, уничтожающие тлей, щитовок и белокрылок. За две недели одна личинка способна поразить до 600 вредителей, что существенно снижает их популяцию в садах и на полях.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Златоглазки — мелкие насекомые с прозрачными крыльями и зелёным оттенком тела, что делает их незаметными среди листвы. Они широко распространены и важны в борьбе с вредителями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7" y="0"/>
            <a:ext cx="426950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15300" y="270000"/>
            <a:ext cx="41886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Паразитоиды: биоконтроль вредных насекомых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4750672" y="399651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Применение паразитоидов эффективно в борьбе с белокрылкой, яблонной плодожоркой и капустной молью. Такой биоконтроль позволяет снизить использование пестицидов и сохранить экологический баланс.
</a:t>
            </a:r>
            <a:endParaRPr lang="en-US" sz="1144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0672" y="2966475"/>
            <a:ext cx="38457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Паразитоидные наездники откладывают яйца внутрь тел вредителей, где личинки развиваются, поедая хозяина изнутри. Это ведёт к гибели вредителя, снижая его численность без применения химикатов.
</a:t>
            </a:r>
            <a:endParaRPr lang="en-US" sz="1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энтомофагов в современных агротехнологиях
</a:t>
            </a:r>
            <a:endParaRPr lang="en-US" sz="2106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20-й век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использования трихограмм в Европе для борьбы с вредителями сельскохозяйственных культур, что открыло новый путь в биологической защите растений.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2000-е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применения трихограмм в странах СНГ, включая Россию, с акцентом на защиту кукурузы, пшеницы и подсолнечника.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объемов выпуска энтомофагов и внедрение биологических методов в крупномасштабное сельское хозяйство, снижение химических обработок до 60–70%.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биоконтроля в агротехнологиях с целью устойчивого развития и охраны окружающей среды, расширение ассортимента полезных насекомых.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взаимодействий: хищники и их жертвы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виды полезных насекомых и соответствующие объекты их питания для биоконтроля.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полезных насекомых позволяет эффективно контролировать разных вредителей, сокращая необходимость в химических средствах.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биологическому контролю, 2023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успехи биологической борьбы: примеры и достижения
</a:t>
            </a:r>
            <a:endParaRPr lang="en-US" sz="2106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ХХ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первых методов разведения бабочек-ос для биозащиты капустной моли демонстрирует зарождение биологической борьбы.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годы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биоценотических технологий становится неотъемлемой частью устойчивого земледелия с акцентом на экологическую безопасность.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ХХ 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 массовый выпуск божьих коровок для борьбы с тлей, что повысило урожайность и снизило применение химикатов.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преимущества биозащиты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контроль заметно уменьшает количество вредных химикатов, что благоприятно сказывается на состоянии почвы и водных ресурсов.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для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энтомофагов минимизирует негативное воздействие на людей, животных и полезных насекомых, обеспечивая здоровье экосистемы.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биоразнообразия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биозащиты способствует сохранению видов и формирует устойчивые агроэкосистемы, устойчивые к вредителям.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и успехи биологической защиты растений в России
</a:t>
            </a:r>
            <a:endParaRPr lang="en-US" sz="2106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2020 году российские теплицы использовали более 200 тонн энтомофагов, обеспечивая эффективную защиту важных культур.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стабильном росте использования биоконтроля, что снижает зависимость от химических пестицидов и улучшает качество урожая.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отчёт Министерства сельского хозяйства РФ, 2021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20462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союзники: неожиданные примеры из природы
</a:t>
            </a:r>
            <a:endParaRPr lang="en-US" sz="228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Комары-серые мушки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насекомые контролируют численность комариков-вредителей в рисовых и кукурузных посевах, предотвращая ущерб урожаю за счёт естественного хищничества.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адаптации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союзников демонстрирует уникальность эволюционных механизмов защиты растений без дополнительного вмешательства человека.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Мухоловки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Мухоловки активно охотятся на минирующих вредителей в садах, помогая сохранять листья растений и повышать качество плодов.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союзникам человека в борьбе с вредителями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разнообразных ландшафтов с водоёмами и растениями-медоносами способствует увеличению численности насекомых и укреплению экологического баланса на участках.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полезных насекомых необходимо минимизировать применение химических препаратов и создавать благоприятные условия, включая высаживание цветущих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биологической защиты в современном сельском хозяйстве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насекомых-союзников снижает необходимое количество химикатов и поддерживает здоровье экосистем, способствуя устойчивому развитию и продовольственной безопасности.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2026-05-09T15:49:38Z</dcterms:created>
  <dcterms:modified xsi:type="dcterms:W3CDTF">2026-05-09T15:49:38Z</dcterms:modified>
</cp:coreProperties>
</file>