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вектора: основа работы с направлениями и перемещениями на плоскости
</a:t>
            </a:r>
            <a:endParaRPr lang="en-US" sz="2599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показывают, как и куда смещается точка по осям x и y.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изучают в 9 классе?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изучают в 9 классе в разделе о векторах и координатах на плоскости. Тема связывает построения на координатной сетке, вычисления и проверку по смыслу. Эти координаты нужны в задачах на движение, черчении, физике и компьютерной графике.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координатами вектора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 AB задан точками A(x1; y1) и B(x2; y2), то его координаты равны (x2 − x1; y2 − y1). Это разности координат конца и начала.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показывает изменение по горизонтали, вторая — по вертикали. По ним можно понять, как меняется положение при движении слева направо или снизу вверх.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знак означает движение вправо или вверх, отрицательный — влево или вниз. Важно: координаты вектора описывают перемещение, а не положение точки.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координат вектора по двум точкам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работают напрямую с координатами точек начала и конца.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на координатной плоскости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Горизонтальный и вертикальный шаги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разложить путь по осям, горизонтальная часть соответствует первой координате, а вертикальная — второй. Даже без вычислений по рисунку становится понятно, в какую сторону «уходит» вектор.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между точками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вектор изображают стрелкой, которая начинается в точке A и заканчивается в точке B. Тогда всем сразу видно: это не просто линия, а перемещение с направлением.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стоит показать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наглядности удобно подписывать оси с делениями, отмечать точки A и B и проводить стрелку AB. Так направление и величины перемещений читаются однозначно и легко проверяются.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 координат связан с направлением вектора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первой координате видно, идёт ли вектор вправо или влево, а по второй — вверх или вниз.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сочетания знаков дают четыре направления на плоскости, при этом координаты отделяют горизонтальный и вертикальный вклад.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примеров: (3; 2), (3; −2), (−3; 2), (−3; −2).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14088"/>
            <a:ext cx="282900" cy="28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противоположные векторы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одинаковые координаты и одинаковую длину, даже если расположены в разных местах плоскости. По сути, они задают одно и то же перемещение.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имеют координаты противоположных знаков: если один равен (a; b), то другой — (−a; −b). Направления при этом строго противоположны.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противоположных векторов длины равны, потому что меняется только знак. А вот направление меняется так, будто вы возвращаетесь обратно по тому же пути.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координат векторов и их направлений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примеры векторов, их координаты и направление движения по осям.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одинаковых по модулю координат направление различается из‑за знаков: одна координата задаёт горизонталь, другая — вертикаль.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нахождения координат вектора в школьной геометрии.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 координатам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a = (a1; a2) и b = (b1; b2). Тогда сумма векторов определяется по формуле a + b = (a1 + b1; a2 + b2).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сложение происходит отдельно: сначала объединяются первые координаты, затем — вторые. Такой подход экономит время и не требует построений на плоскости.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векторы заданы числами, сложение по координатам удобно тем, что ответ получается сразу как пара чисел. По смыслу это соответствует «склеиванию» двух перемещений.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 и умножение на число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векторов вычисляется так: a − b = (a1 − b1; a2 − b2). Координаты вычитаются по отдельности, как в обычных действиях с числами.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умножить вектор на число k, то его координаты станут (ka1; ka2). При k &gt; 0 направление сохраняется, потому что знаки остаются прежними.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k &lt; 0 направление меняется на противоположное: вектор «поворачивается» и начинает идти по обратному пути. Это соответствует замене координат на противоположные.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k = 0, получаем нулевой вектор (0; 0). Его длина равна 0, то есть никакого перемещения не происходит.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 векторов с разными координатами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посчитаны по формуле |a| = √(x² + y²): поэтому каждое изменение и по x, и по y отражается в результате.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длинный вектор имеет наибольшую сумму квадратов координат (25 + 144 = 169), а нулевое x не мешает длине расти из-за y.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данным примеров: (1; 1), (3; 4), (5; 12), (0; 6).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этой формуле длина — неотрицательное число, которое показывает «размер» вектора без привязки к его месту на плоскости.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длина вектора через теорему Пифагора, пример (3; 4).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вектора с координатами (3; 4) длина получается ровно 5.
</a:t>
            </a:r>
            <a:endParaRPr lang="en-US" sz="14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длины вектора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опирается на формулу |a| = √(x² + y²) и теорему Пифагора.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в повседневных ситуациях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на карте: точные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Представь, что на клетчатой карте герой выходит из точки A и делает перемещение, например на 2 клетки вправо и 3 вверх. Вектор описывает это смещение одной стрелкой. По координатам легко проверить, достиг ли он нужного места.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в лабиринте: куда именно повернуть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робот движется по клеткам сетки: сначала он может пройти, например, 1 клетку влево и 4 вниз. Тогда координаты вектора сразу показывают, в каком направлении будет каждое «движение по осям». Длина вектора отвечает, сколько клеток занял маршрут.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43" y="1681875"/>
            <a:ext cx="3845714" cy="201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 вектора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заметить, где именно произошла ошибка, и увидеть правильное действие: координаты сравнивают и считают по осям отдельно.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ошибки сводятся к одному: важно не смешивать смысл точки и вектора и соблюдать правило работы с координатами по каждой оси отдельно.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типовые ошибки из школьной практики по теме «координаты вектора».
</a:t>
            </a:r>
            <a:endParaRPr lang="en-US" sz="7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координаты вектора отличаются от координат точки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отвечают на вопрос «где находится объект»: они показывают положение на плоскости относительно начала координат. Точка рассматривается как фиксированное место без направления.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отвечают на вопрос «на сколько и куда сместился объект»: они описывают перемещение от начала к концу. Поэтому две точки могут задавать одинаковые координаты вектора в разных местах.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строят по двум точкам A и B, но сам вектор — это не «координаты точки B». Его координаты — это разности координат конца и начала по осям x и y.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Отличить эти объекты помогает смысл: если меняется начальное расположение, координаты точек меняются. А координаты равных векторов одинаковы, потому что описывают одно и то же смещение по осям.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 наборы векторов с разными знаками координат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(0; 0) отдельно имеет длину 0 и не задаёт направление, поэтому на рисунках его удобно выделять особым цветом или пометкой.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сразу говорят, в каком квадранте окажется направленный вектор (или в каком направлении пойдёт его перемещение).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примеров, используемая для демонстрации влияния знаков координат (доли в процентах условны).
</a:t>
            </a:r>
            <a:endParaRPr lang="en-US" sz="6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61586"/>
            <a:ext cx="244200" cy="2170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72439"/>
            <a:ext cx="244200" cy="19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05254"/>
            <a:ext cx="244200" cy="24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задачи решаются с помощью координат вектора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координатам вектора можно описать перемещение от точки к точке: сколько шагов сделано вправо/влево и вверх/вниз. Это удобно для задач на маршрут по сетке.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робот или персонаж ходит по клетчатому полю, вектор задаёт направление и величину одного хода. По координатам легко находить следующий участок пути и проверять себя.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и направлений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координаты, можно быстро понять, одинаково ли направление у двух векторов или они противоположны. Это помогает при разборе геометрических задач на плоскости.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и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используют как основу для вычислений в геометрии: находить середину и оценивать перемещения. Формулы связывают числа координат с реальными размерами на плоскости.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правильность ответа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знаки совпали, остаётся проверить вычисления: координаты находят разностями, а длину — корнем из суммы квадратов. Несоответствие почти всегда выдаёт ошибку в одной из строк ответа.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сверяй знак первой координаты с взаимным расположением точек A и B: если B правее A, x-координата положительна; если левее — отрицательна.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вторую координату по вертикали: если B выше A, y-координата положительна; если ниже, она отрицательна. Такая проверка особенно полезна, когда ошибка только в записи знака.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— это язык точных перемещений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находят как разности координат конца и начала, используют при сложении, вычитании и умножении на число. Длину вычисляют через корень из суммы квадратов по осям, применяя в задачах геометрии 9 класса.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2026-05-13T10:16:36Z</dcterms:created>
  <dcterms:modified xsi:type="dcterms:W3CDTF">2026-05-13T10:16:36Z</dcterms:modified>
</cp:coreProperties>
</file>