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25900" y="360000"/>
            <a:ext cx="6092100" cy="136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земная кора: ресурсы, изменения, опасности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70800" y="21611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даёт ресурсы и почвы, но приносит и угрозы: землетрясения, вулканы, оползни, просадки.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земная кора важна для жизни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часть литосферы: в ней скрыты горные породы и минералы. Здесь формируются материки, океаническое дно, рельеф, месторождения и почвы. От свойств пород зависят строительство, сельское хозяйство, добыча ресурсов и безопасность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земной коры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выделяют материковую и океаническую части. Материковая кора обычно толще и включает осадочные, гранитные и базальтовые слои.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и плотнее, поэтому в ней чаще преобладают базальтовые породы. Такая разница влияет на рельеф и на то, как кора реагирует на изменения.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коры постоянно меняется: работает выветривание, воздействуют вода и ветер, участвуют живые организмы. Поэтому именно здесь активно формируются новые горные породы и почвы.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коры помогает понимать, где лежат полезные породы, как может вести себя грунт и почему в одних местах природные процессы выражены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1632"/>
            <a:ext cx="4300800" cy="1366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пород определяют, где и как их используют: от строительства до промышленности.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земная кора по-разному «работает» на человека: полезность пород зависит от их состава и прочности.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6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их значение для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земной коры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находятся топливные, рудные и нерудные полезные ископаемые. К топливным относят нефть, природный газ и уголь. Они дают большую часть энергии для транспорта, электростанций и отопления.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и нерудные 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рудным относятся железная руда, медные, алюминиевые и никелевые руды: из них получают металлы. Нерудные — соль, фосфориты, песок, глина и известняк — нужны в строительстве, химической промышленности и в сельском хозяйстве.
</a:t>
            </a:r>
            <a:endParaRPr lang="en-US" sz="13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Топливные ресурсы обычно добывают в большем объёме: они востребованы для энергетики и работы транспорта.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полезных ископаемых «поддерживают» разные отрасли: энергетика, металлургия и строительство.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(качественная оценка, без точных статистических данных)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добываются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из горных пород под действием воды, воздуха, растений и микроорганизмов. Чтобы получить хотя бы 1 см плодородного слоя, требуется много времени — часто сотни лет.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её накопление уходит очень много времени, поэтому почву нельзя считать «возобновимой мгновенно».
</a:t>
            </a:r>
            <a:endParaRPr lang="en-US" sz="2199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земную кору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воздействия человека на рельеф и грунты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свойства грунтов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земной коры напрямую влияет на устойчивость зданий и сооружений — домов, дорог, мостов, тоннелей и метрополитена. Разные грунты выдерживают нагрузку по-разному.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 изучают состав грунта, уровень грунтовых вод и возможную просадку. Также проверяют трещины и особенности залегания слоёв, чтобы выбрать правильное основание.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свойства грунта не учтены, возможны перекосы, трещины в конструкциях и осадка. Поэтому геологические исследования — часть безопасного строительства.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участки: просадки и деформация грунта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просадки возникает на болотистых территориях, в районах с мягкими глинистыми грунтами, на насыпях и в старых шахтных районах. Важно учитывать, что вода усиливает изменения грунта.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Просадка может приводить к трещинам в домах, провалам дорог и повреждению труб, а также линий связи. Поэтому опасные места заранее отмечают и контролируют после начала работ.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может вести себя «непредсказуемо»: одни процессы происходят быстро, другие — медленно, но всё равно могут резко изменить условия жизни и хозяйства.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опасности имеют разные причины, однако последствия для людей часто схожи: разрушения, перебои в дорогах и инфраструктуре, необходимость эвакуации.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(6–8 классы), обобщение учебных материалов; без точных статистических данных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опасности, связанные с земной корой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правила безопасности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возникают при движении литосферных плит и разрывах в земной коре. Самые опасные места — рядом с разломами и границами плит, где напряжение накапливается сильнее.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риск, используют сейсмостойкие здания, работают системы раннего оповещения и проводятся учебные эвакуации. Ещё важный шаг — заранее закреплять тяжёлые предметы в помещении.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важно действовать по инструкциям: укрыться в безопасном месте, не выбегать сразу наружу и избегать стеклянных витрин. Чем спокойнее действия, тем меньше травм.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сейсмоопасных зонах нужны чёткие правила поведения и понятные маршруты выхода. Их стоит знать заранее, чтобы в стрессовой ситуации не тратить время на поиски.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Вулканизм: опасность и польза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опасны лавой, пеплом и горячими газами. Пепел загрязняет воздух, ухудшает видимость и может нарушать движение транспорта, а лава разрушает постройки и уничтожает растения на пути потока.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вулканы со временем «строят» новые формы рельефа и снабжают территории материалами для почв. Вулканические породы постепенно разрушаются, образуя достаточно плодородный слой.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 часто дают и практическую пользу: из пород можно получать строительный камень, а горячие подземные источники используют для выработки геотермальной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6486"/>
            <a:ext cx="4333200" cy="13764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добыча и освоение полезны для экономики и быта, но при неправильных действиях усиливаются разрушение ландшафта, загрязнение и деградация почв.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земной коры приносит пользу только при контроле: охрана воды и воздуха, щадящие технологии, восстановление нарушенных земель и бережное землепользование.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основы экологии (обобщение учебных положений)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освоения земной коры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возвращают нарушенные земли к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Рекультивация: восстановительные действия после добычи и строительных работ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и деятельность человека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склонов, перевыпас скота и неправильное орошение ускоряют разрушение почв. Без корней растений почва хуже удерживается и легче смывается водой.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образует овраги, размывает берега рек и уносит плодородный слой. Ветер поднимает пыль с оголённых участков, усиливая сухость и обедняя землю для растений.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почвы лесополосами, террасированием склонов, правильным поливом и бережным землепользованием. Важно сохранять слой почвы: он восстанавливается очень медленно.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мы добываем «новые» руды и меньше тратим топлива, тем спокойнее нагрузка на карьеры, шахты и транспорт. Это снижает и объём отходов.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действия работают вместе: переработка уменьшает потребность в добыче, экономия энергии сокращает расход топлива, а рекультивация возвращает территории в хозяйственный оборот.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ресурсосбережению (без привязки к конкретной статистике)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ресурсы земной коры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богатство недр и крупные районы добычи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крупными запасами нефти, природного газа, угля, железных руд и цветных металлов. Эти ресурсы обеспечивают топливо для промышленности и транспорта, а также сырьё для металлургии и строительства.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районы добычи — Западная Сибирь, Урал, Кузбасс, Кольский полуостров и территории Сибири. Там работают шахты, карьеры, нефтяные промыслы и предприятия по переработке сырья.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04219"/>
            <a:ext cx="415500" cy="36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7692" y="2183086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истории Земли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и прокладывают дороги, перемещая грунт, выравнивая участки и меняя поверхность. Там, где раньше были поля или лес, появляется новый рельеф и другой микроклимат.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 карьеры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строительстве плотин и разработке карьеров меняется состав пород и сток воды. В результате появляются насыпи, выработанные участки и новые формы рельефа, которые сохраняются годами.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поверхности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человеческой деятельности остаётся в отвалах, дамбах и слоях почвы внутри городов. Эти изменения влияют на будущий вид местности и на условия жизни следующих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земной коре — это забота о безопасности и будущем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даёт человеку ресурсы, почвы, строительные материалы и пространство для жизни. Чтобы снизить ущерб, нужны рациональные решения, защита почв, рекультивация и соблюдение правил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2026-05-11T16:24:09Z</dcterms:created>
  <dcterms:modified xsi:type="dcterms:W3CDTF">2026-05-11T16:24:09Z</dcterms:modified>
</cp:coreProperties>
</file>