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Кости скелета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— более 200 костей, обеспечивающих опору и защиту тела.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науки о скелете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скелета началось с древности и развивалось через работы Гиппократа и Галена. В XIX-XX веках анатомия достигла новых высот с классификацией и современными методами диагностики, такими как рентген и КТ.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 скелета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основные части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включает череп, позвоночник, грудную клетку, конечности. Он поддерживает форму тела и обеспечивает подвижность благодаря разнообразию костей. Основная масса расположена в позвоночнике и конечностях.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распределение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трубчатые, плоские, короткие и смешанные кости. Каждая форма связана с её функцией и расположением в организме, обеспечивая мощность, защиту или гибкость.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создают прочный каркас тела, поддерживая устойчивость и фиксируя форму человека.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важные органы: мозг, сердце и лёгкие от повреждений и внешних воздействий.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мозг, расположенный внутри костей, отвечает за образование клеток крови — жизненно важный процесс.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костей скелета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служат точками крепления мышц, что обеспечивает возможность разнообразных движений и активности.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костей по форме и примеры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костей, их форму и функции, а также конкретные примеры в теле человека.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кости напрямую связана с её функцией: трубчатые поддерживают движение, плоские — защиту, короткие — амортизацию, смешанные — сложные задачи.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Человек»,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— плотная оболочка, богатая сосудами и нервами, обеспечивает питание и чувствительность кости.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надкостницей располагается твёрдое компактное вещество, придающее прочность, а внутри — губчатое вещество с костным мозгом.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костной ткани составляют остеоциты, которые поддерживают и восстанавливают структуру кости.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кости: внешние и внутренние элементы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Череп: строение и функциональное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отдел: надёжная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черепа состоит из прочных костей, которые полностью окружают головной мозг, оберегая его от повреждений при ударах и сотрясениях. Его костные швы неподвижны, обеспечивая надёжность.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отдел: формирование лица и органов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содержит кости, формирующие структуру лица, включая челюсти, носовую и глазные области. Нижняя челюсть — единственная подвижная часть черепа, позволяющая говорить и жевать.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— основа опоры и гибкости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997100"/>
            <a:ext cx="15930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 — 7 позвонков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подвижность головы, поддерживает шею и защищает спинной мозг в верхней части позвоночника.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05423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— 12 позвонков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грудной клеткой, ограничивает подвижность, защищая внутренние органы и поддерживая туловище.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58061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Поясничный отдел — 5 позвонков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гибкость и поддержку нижней части спины, испытывая значительную нагрузку тела.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10700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Крестцовый отдел — 5 сросшихся позвонков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прочную основу таза, связывая позвоночник с тазовыми костями и обеспечивая стабильность.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63326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Копчиковый отдел — 4-5 позвонков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хвоста, небольшой и неподвижный отдел, способствует прикреплению мышц и связок.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костей в отделах скелета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новорождённых костей на 30-40 больше из-за несросшихся костных элементов, что меняется с ростом.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костей сосредоточена в конечностях, что обеспечивает движения и опору — важный фактор адаптации организма.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справочник, 2020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грудины, 12 пар рёбер и грудных позвонков, образуя защитный корпус для жизненно важных органов.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и рёбра: структура и назначение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подразделяются на истинные, ложные и колеблющиеся, что обеспечивает необходимую подвижность при дыхании.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дыхания связана с движением рёбер вверх и вниз, способствуя эффективному газообмену в лёгких.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Таз: соединение и функция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единство тазовой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формирует крепкое костное кольцо из трёх сросшихся частей — подвздошной, седалищной и лобковой кости. Такое соединение обеспечивает надёжную поддержку для верхней части тела и нижних конечностей.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 малого таза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защищает жизненно важные органы, включая почки и мочевой пузырь. Его прочность помогает предотвратить повреждения при физических нагрузках и падениях.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 кость соединяет руку с туловищем через лопатку, образуя плечевой сустав для широкого диапазона движений.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верхней конечности: плечо, предплечье, кисть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Предплечье состоит из двух костей — локтевой и лучевой, которые обеспечивают вращение и сгибание руки.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включает восемь запястных костей, пять пястных и четырнадцать фаланг пальцев, отвечающих за сложные движения и захват.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строению кисти человек способен выполнять точные действия, такие как письмо и использование инструментов.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нижней конечности: бедро, голень, стопа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основная опорная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самая длинная и прочная в теле, соединяется с тазом и поддерживает вес тела при ходьбе и беге. Она отвечает за стабильность и сила движения.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Голень и стопа — сложные системы для движения и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Голень состоит из большеберцовой и малоберцовой костей, а стопа образована множеством мелких костей, обеспечивающих амортизацию и равновесие при ходьбе.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происходит в зонах хрящевой ткани на концах костей, что позволяет им увеличиваться в длину и объёме.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роста и развития костей в подростковом возрасте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кости отличаются повышенной гибкостью, способствуя снижению риска серьёзных переломов.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физическая активность стимулируют здоровое развитие скелета и укрепляют костную ткань.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объединяют кости, позволяя им двигаться относительно друг друга, обеспечивая разнообразие движений тела.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суставов включают шаровидные, блоковидные и плоские, каждый из которых выполняет свои функции движения.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суставов находится синовиальная жидкость, которая уменьшает трение и защищает поверхности костей от износа.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 их роль в движении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суставов важно для поддержания подвижности и предотвращения болей при движении.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и восстановления костей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заживления и влияние питания на скорость восстановления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минеральных веществ и витаминов для костей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фосфор являются основными строительными элементами костной ткани, они придают ей прочность и устойчивость к нагрузкам.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способствует усвоению кальция организмом, а магний участвует в формировании структуры кости, поддерживая её здоровье и плотность.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Остеопороз, хотя чаще возникает у взрослых, может развиваться у подростков при недостатке питания и малой физической активности.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Рахит проявляется у детей и подростков при дефиците витамина D, что приводит к нарушению формирования костей.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— результат активных занятий спортом, требуют своевременного лечения и правильной иммобилизации для полного восстановления.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и травмы костей у подростков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новорождённых примерно 270 костей, которые со временем срастаются, формируя 206 прочных костей взрослого человека.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 человека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костей в взрослом человеческом организме после окончания процесса сращения и формирования скелета.
</a:t>
            </a:r>
            <a:endParaRPr lang="en-US" sz="2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здоровья костей в повседневной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играет ключевую роль в опоре, защите органов и движении. Забота о костях через питание и активность обеспечивает крепкое здоровье и комфорт на долгие годы.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2026-05-09T03:16:48Z</dcterms:created>
  <dcterms:modified xsi:type="dcterms:W3CDTF">2026-05-09T03:16:48Z</dcterms:modified>
</cp:coreProperties>
</file>