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и метеориты: каменные свидетели истории Солнечной системы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древнее вещество Солнечной системы и его путь к Земле.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важно: от происхождения планет до угрозы столкновения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и метеориты сохраняют следы рождения Солнечной системы, а их падения напоминают: космические события влияют и на эволюцию жизни, и на безопасность Земли.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астероид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85173" y="1089127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Малое тело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 — это относительно небольшой объект каменно-металлического состава, который обращается вокруг Солнца и не является ни планетой, ни кометой.
</a:t>
            </a:r>
            <a:endParaRPr lang="en-US" sz="1153" dirty="0"/>
          </a:p>
        </p:txBody>
      </p:sp>
      <p:sp>
        <p:nvSpPr>
          <p:cNvPr id="11" name="Text 3"/>
          <p:cNvSpPr txBox="1"/>
          <p:nvPr/>
        </p:nvSpPr>
        <p:spPr>
          <a:xfrm>
            <a:off x="4904247" y="2085695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астероидов сосредоточено между Марсом и Юпитером. Эта область остаётся важнейшим хранилищем древнего вещества, не вошедшего в состав планет.
</a:t>
            </a:r>
            <a:endParaRPr lang="en-US" sz="1153" dirty="0"/>
          </a:p>
        </p:txBody>
      </p:sp>
      <p:sp>
        <p:nvSpPr>
          <p:cNvPr id="12" name="Text 4"/>
          <p:cNvSpPr txBox="1"/>
          <p:nvPr/>
        </p:nvSpPr>
        <p:spPr>
          <a:xfrm>
            <a:off x="4191380" y="3082288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с Землёй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астероидов движется по орбитам, пересекающимся или близким к земной. Именно такие объекты особенно интересны для наблюдений и оценки риска.
</a:t>
            </a:r>
            <a:endParaRPr lang="en-US" sz="1153" dirty="0"/>
          </a:p>
        </p:txBody>
      </p:sp>
      <p:sp>
        <p:nvSpPr>
          <p:cNvPr id="13" name="Text 5"/>
          <p:cNvSpPr txBox="1"/>
          <p:nvPr/>
        </p:nvSpPr>
        <p:spPr>
          <a:xfrm>
            <a:off x="3427202" y="4078850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объектов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астероидов очень различаются — от метровых фрагментов до тел в сотни километров. Крупнейший объект пояса, Церера, имеет диаметр около 940 км и считается карликовой планетой.
</a:t>
            </a:r>
            <a:endParaRPr lang="en-US" sz="99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космического фрагмента к метеориту
</a:t>
            </a:r>
            <a:endParaRPr lang="en-US" sz="3407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Отделение от родительского тела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откалывается после столкновения астероидов или из-за гравитационных возмущений и начинает самостоятельное движение в пространстве.
</a:t>
            </a:r>
            <a:endParaRPr lang="en-US" sz="1018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Пересечение земной орбиты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траектория объекта меняется, он может приблизиться к Земле и войти в область её гравитационного влияния.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Вход в атмосферу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очень высокой скорости тело нагревается, ярко светится и наблюдается как метеор — светящийся след в небе.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Падение на 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часть вещества не успевает сгореть полностью, уцелевшие фрагменты достигают поверхности Земли и становятся метеоритами.
</a:t>
            </a:r>
            <a:endParaRPr lang="en-US" sz="108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660664"/>
            <a:ext cx="3929100" cy="10689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метеоритов и их состав
</a:t>
            </a:r>
            <a:endParaRPr lang="en-US" sz="343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группы метеоритов различаются по составу, внешним признакам и распространённости.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каменных метеоритов показывает, что большинство образцов связано с астероидами и сохраняет сведения о ранней химии Солнечной системы.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метеоритов по данным метеоритики; доли указаны как приблизительные значения для найденных образцов.
</a:t>
            </a:r>
            <a:endParaRPr lang="en-US" sz="60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астероидов между Марсом и Юпитером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743550"/>
            <a:ext cx="33153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в Солнечной 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астероидов расположен примерно на расстоянии 2,1–3,3 а. е. от Солнца и образует обширную область малых тел между орбитами Марса и Юпитера.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878025"/>
            <a:ext cx="40008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 не стал планетой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гравитационное влияние Юпитера мешало частицам вещества объединиться в полноценную планету, поэтому здесь сохранилось множество отдельных фрагментов.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012500"/>
            <a:ext cx="40008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представители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наиболее известных объектов пояса — Веста и Церера. Такие тела помогают исследовать раннюю историю вещества, из которого формировались планеты.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частота входа в атмосферу
</a:t>
            </a:r>
            <a:endParaRPr lang="en-US" sz="316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объект, тем чаще он встречается, но тем ниже вероятность разрушительных последствий для поверхности Земли.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быстро возрастает с размером: редкие крупные тела требуют раннего обнаружения, тогда как мелкие обычно сгорают в атмосфере.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частоты для околоземных объектов на основе данных NASA и ESA; значения округлены для сравнения порядков величины.
</a:t>
            </a:r>
            <a:endParaRPr lang="en-US" sz="60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377" y="2038700"/>
            <a:ext cx="552900" cy="5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5124" y="1532475"/>
            <a:ext cx="552900" cy="5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7605" y="2137415"/>
            <a:ext cx="552900" cy="442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астероидов по составу
</a:t>
            </a:r>
            <a:endParaRPr lang="en-US" sz="3512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S-тип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Силикатные астероиды с небольшими примесями железа и никеля. Их спектры помогают отличать относительно «каменные» тела от более богатых углеродом и металлами объектов.
</a:t>
            </a:r>
            <a:endParaRPr lang="en-US" sz="1126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C-тип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распространённая группа, богатая углеродистыми соединениями и тёмным веществом. Такие астероиды особенно важны для изучения первичного материала Солнечной системы.
</a:t>
            </a:r>
            <a:endParaRPr lang="en-US" sz="1142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M-тип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Металлические тела с высоким содержанием железа и никеля. Они интересны как возможные остатки более крупных объектов, подвергшихся разрушению и переработке.
</a:t>
            </a:r>
            <a:endParaRPr lang="en-US" sz="1190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космическое тело достигает Земли
</a:t>
            </a:r>
            <a:endParaRPr lang="en-US" sz="242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фрагмента астероида от орбиты до возможного падения на поверхность.
</a:t>
            </a:r>
            <a:endParaRPr lang="en-US" sz="90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Кратеры как следы древних столкновений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43675" y="3826699"/>
            <a:ext cx="2969700" cy="9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глобальной катастрофы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Чиксулубский кратер в Мексике имеет огромные размеры и связан с событием, после которого произошли резкие климатические изменения и массовое вымирание на границе мела и палеогена.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4577180" y="2581600"/>
            <a:ext cx="2969700" cy="9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Кратер Барринджера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Аризонский кратер хорошо сохранился в сухом климате и позволяет изучать строение ударной воронки почти без сильного разрушения последующими процессами.
</a:t>
            </a:r>
            <a:endParaRPr lang="en-US" sz="1208" dirty="0"/>
          </a:p>
        </p:txBody>
      </p:sp>
      <p:sp>
        <p:nvSpPr>
          <p:cNvPr id="11" name="Text 4"/>
          <p:cNvSpPr txBox="1"/>
          <p:nvPr/>
        </p:nvSpPr>
        <p:spPr>
          <a:xfrm>
            <a:off x="5515230" y="1336500"/>
            <a:ext cx="2969700" cy="9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Ударный след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Кратеры — это не просто впадины, а геологические доказательства столкновений Земли с космическими телами. Они сохраняют сведения о скорости, угле входа и энергии удара.
</a:t>
            </a:r>
            <a:endParaRPr lang="en-US" sz="116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Челябинского взрыва показала, что сравнительно небольшой объект может иметь последствия уровня крупной техногенной аварии.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400–500 кт
</a:t>
            </a:r>
            <a:endParaRPr lang="en-US" sz="7262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NASA и материалы о Челябинском событии, 15 февраля 2013 года
</a:t>
            </a:r>
            <a:endParaRPr lang="en-US" sz="696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взрыв способен повредить городскую инфраструктуру и ранить тысячи людей даже без падения крупного осколка.
</a:t>
            </a:r>
            <a:endParaRPr lang="en-US" sz="167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252470"/>
            <a:ext cx="3950100" cy="10746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известных падений и взрывов космических тел
</a:t>
            </a:r>
            <a:endParaRPr lang="en-US" sz="243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события показывают, как сильно различаются последствия в зависимости от масштаба и условий входа объекта в атмосферу или удара о поверхность.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объект опасен, если входит в атмосферу под нужным углом и над населённой территорией; крупные тела способны вызвать региональные и глобальные изменения.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 научные сводки о Тунгусском событии, Челябинском метеорите и кратере Чиксулуб
</a:t>
            </a:r>
            <a:endParaRPr lang="en-US" sz="60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556026"/>
            <a:ext cx="9308400" cy="26543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метеориты рассказывают о составе Солнечной системы
</a:t>
            </a:r>
            <a:endParaRPr lang="en-US" sz="2279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 вещество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Хондры и включения кальция и алюминия относятся к самым ранним твёрдым частицам Солнечной системы. Они сохраняют следы процессов, происходивших ещё до формирования планет.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2400331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нагрев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Изотопные измерения позволяют определять возраст образца и восстанавливать, насколько сильно он нагревался или плавился. Это помогает понять историю столкновений и переработки вещества.
</a:t>
            </a:r>
            <a:endParaRPr lang="en-US" sz="1072" dirty="0"/>
          </a:p>
        </p:txBody>
      </p:sp>
      <p:sp>
        <p:nvSpPr>
          <p:cNvPr id="12" name="Text 4"/>
          <p:cNvSpPr txBox="1"/>
          <p:nvPr/>
        </p:nvSpPr>
        <p:spPr>
          <a:xfrm>
            <a:off x="4620759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воды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метеоритах обнаруживают минералы, изменённые водой, а также гидратированные фазы. Такие находки показывают, что на родительских телах существовала жидкость или лёд.
</a:t>
            </a:r>
            <a:endParaRPr lang="en-US" sz="1083" dirty="0"/>
          </a:p>
        </p:txBody>
      </p:sp>
      <p:sp>
        <p:nvSpPr>
          <p:cNvPr id="13" name="Text 5"/>
          <p:cNvSpPr txBox="1"/>
          <p:nvPr/>
        </p:nvSpPr>
        <p:spPr>
          <a:xfrm>
            <a:off x="6841187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молекулы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образцы содержат органические соединения, важные для изучения химической эволюции. Они не доказывают происхождение жизни, но помогают понять, какие вещества были доступны на ранней Земле.
</a:t>
            </a:r>
            <a:endParaRPr lang="en-US" sz="107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 Земле находят метеориты чаще всего
</a:t>
            </a:r>
            <a:endParaRPr lang="en-US" sz="261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находок связано не только с падениями, но и с тем, насколько легко метеорит заметить и сколько времени он сохраняется на поверхности.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 сухость сохраняют образцы лучше всего, а открытые светлые поверхности облегчают поиск. В городах падения фиксируются быстро, но сами находки редки.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условиям сохранности и обнаружения метеоритов; обобщение по коллекциям находок
</a:t>
            </a:r>
            <a:endParaRPr lang="en-US" sz="6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обнаруживают и наблюдают астероиды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1825" y="417262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неба
</a:t>
            </a:r>
            <a:pPr algn="l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регулярно сравнивают изображения одного участка неба и ищут точки, смещающиеся относительно звёзд. Так удаётся выделять новые объекты и отслеживать их движение.
</a:t>
            </a:r>
            <a:endParaRPr lang="en-US" sz="995" dirty="0"/>
          </a:p>
        </p:txBody>
      </p:sp>
      <p:sp>
        <p:nvSpPr>
          <p:cNvPr id="10" name="Text 3"/>
          <p:cNvSpPr txBox="1"/>
          <p:nvPr/>
        </p:nvSpPr>
        <p:spPr>
          <a:xfrm>
            <a:off x="2535549" y="3281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Околоземные объекты
</a:t>
            </a:r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уделяют NEO — астероидам, чьи орбиты проходят рядом с Землёй. Для них проводят дополнительные наблюдения, чтобы уточнить траекторию и снизить неопределённость.
</a:t>
            </a:r>
            <a:endParaRPr lang="en-US" sz="966" dirty="0"/>
          </a:p>
        </p:txBody>
      </p:sp>
      <p:sp>
        <p:nvSpPr>
          <p:cNvPr id="11" name="Text 4"/>
          <p:cNvSpPr txBox="1"/>
          <p:nvPr/>
        </p:nvSpPr>
        <p:spPr>
          <a:xfrm>
            <a:off x="4502939" y="237357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параметров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яркости и отражённому свету оценивают размер, форму и альбедо. Эти данные помогают понять, насколько объект опасен и как он может повести себя при сближении.
</a:t>
            </a:r>
            <a:endParaRPr lang="en-US" sz="1050" dirty="0"/>
          </a:p>
        </p:txBody>
      </p:sp>
      <p:sp>
        <p:nvSpPr>
          <p:cNvPr id="12" name="Text 5"/>
          <p:cNvSpPr txBox="1"/>
          <p:nvPr/>
        </p:nvSpPr>
        <p:spPr>
          <a:xfrm>
            <a:off x="6428999" y="1488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образцами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Миссии OSIRIS-REx и Hayabusa2 доставили на Землю материал с астероидов. Сопоставление образцов с дистанционными наблюдениями подтвердило надёжность методов спектрального анализа.
</a:t>
            </a:r>
            <a:endParaRPr lang="en-US" sz="89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угрозы астероида: от обнаружения к прогнозу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оценки основана на астрономических наблюдениях, расчётах орбиты и постоянном обновлении данных.
</a:t>
            </a:r>
            <a:endParaRPr lang="en-US" sz="8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556026"/>
            <a:ext cx="9308400" cy="26543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планетарной защиты от опасных астероидов
</a:t>
            </a:r>
            <a:endParaRPr lang="en-US" sz="257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Кинетический удар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намеренно сталкивается с астероидом и слегка меняет его скорость. Даже небольшое отклонение, если оно сделано заранее, способно увести объект от Земли.
</a:t>
            </a:r>
            <a:endParaRPr lang="en-US" sz="1084" dirty="0"/>
          </a:p>
        </p:txBody>
      </p:sp>
      <p:sp>
        <p:nvSpPr>
          <p:cNvPr id="11" name="Text 3"/>
          <p:cNvSpPr txBox="1"/>
          <p:nvPr/>
        </p:nvSpPr>
        <p:spPr>
          <a:xfrm>
            <a:off x="2400331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Подтверждение на практике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DART в 2022 году изменила орбиту спутника астероида Диморф. Этот эксперимент доказал, что управляемое отклонение возможно и может быть измерено.
</a:t>
            </a:r>
            <a:endParaRPr lang="en-US" sz="1177" dirty="0"/>
          </a:p>
        </p:txBody>
      </p:sp>
      <p:sp>
        <p:nvSpPr>
          <p:cNvPr id="12" name="Text 4"/>
          <p:cNvSpPr txBox="1"/>
          <p:nvPr/>
        </p:nvSpPr>
        <p:spPr>
          <a:xfrm>
            <a:off x="4620759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методы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Гравитационный буксир использует взаимное притяжение аппарата и астероида, чтобы постепенно смещать траекторию. Такой способ медленнее, но позволяет действовать точнее.
</a:t>
            </a:r>
            <a:endParaRPr lang="en-US" sz="1102" dirty="0"/>
          </a:p>
        </p:txBody>
      </p:sp>
      <p:sp>
        <p:nvSpPr>
          <p:cNvPr id="13" name="Text 5"/>
          <p:cNvSpPr txBox="1"/>
          <p:nvPr/>
        </p:nvSpPr>
        <p:spPr>
          <a:xfrm>
            <a:off x="6841187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предупреждение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объект обнаружен, тем больше вариантов защиты. При достаточном времени можно выбрать безопасный и предсказуемый метод вместо экстренного вмешательства.
</a:t>
            </a:r>
            <a:endParaRPr lang="en-US" sz="1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713" y="1793917"/>
            <a:ext cx="341674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713" y="3238872"/>
            <a:ext cx="341674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2306" y="2571150"/>
            <a:ext cx="298965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40965" y="3908754"/>
            <a:ext cx="341674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темы астероидов и метеоритов для школьной астрономии
</a:t>
            </a:r>
            <a:endParaRPr lang="en-US" sz="2735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Орбиты и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примере астероидов удобно разбирать орбитальную механику, влияние гравитации и изменение траекторий при сближениях с планетами.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Атмосферный вход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метеороида через атмосферу иллюстрирует нагрев, свечение, разрушение и образование ударной волны — наглядный пример действия физических законов.
</a:t>
            </a:r>
            <a:endParaRPr lang="en-US" sz="933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Метеориты показывают, какие минералы и элементы существовали в ранней Солнечной системе. Это связывает астрономию с химией и минералогией.
</a:t>
            </a:r>
            <a:endParaRPr lang="en-US" sz="972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Землёй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падения влияли на поверхность планеты и биосферу, поэтому тема помогает увидеть Землю как часть общего космического процесса.
</a:t>
            </a:r>
            <a:endParaRPr lang="en-US" sz="95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можно получить при лабораторном изучении метеорита
</a:t>
            </a:r>
            <a:endParaRPr lang="en-US" sz="248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методы дополняют друг друга и позволяют восстановить происхождение, состав и историю нагрева метеорита по одному небольшому образцу.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образец даёт сразу несколько уровней информации: от минералогии и изотопов до следов ударов и тепловой переработки на родительском теле.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лабораторного анализа метеоритов в планетарной геологии и космохимии
</a:t>
            </a:r>
            <a:endParaRPr lang="en-US" sz="79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и метеориты: окно в прошлое и урок для будущего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и метеориты помогают читать историю Солнечной системы и одновременно учат оценивать реальные риски для Земли. Чем раньше мы замечаем опасный объект, тем больше шансов безопасно изменить его путь.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2026-05-29T17:33:57Z</dcterms:created>
  <dcterms:modified xsi:type="dcterms:W3CDTF">2026-05-29T17:33:57Z</dcterms:modified>
</cp:coreProperties>
</file>