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и Галактика: наш космический дом
</a:t>
            </a:r>
            <a:endParaRPr lang="en-US" sz="3635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Галактика, в которой мы живём, — лишь одна из множества во Вселенной.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Млечный Путь важен для астрономии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 — это не просто россыпь звёзд, а огромная связанная система вещества и гравитации. Млечный Путь помогает понять происхождение Солнечной системы, строение звёздных систем и эволюцию Вселенной на крупном масштабе.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Млечного Пути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область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находится утолщение и перемычка — плотная структура, которая влияет на движение звёзд и перераспределение вещества. Она делает Галактику не просто диском, а сложной динамической системой.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диска располагается звёздное гало — разреженная, но важная область старых звёзд и шаровых скоплений. Оно хранит следы ранней истории формирования Млечного Пути.
</a:t>
            </a:r>
            <a:endParaRPr lang="en-US" sz="970" dirty="0"/>
          </a:p>
        </p:txBody>
      </p:sp>
      <p:sp>
        <p:nvSpPr>
          <p:cNvPr id="12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Межзвёздная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звёздами находится газ и пыль, из которых рождаются новые светила. Эти вещества формируют туманности, поглощают видимый свет и заметно меняют внешний вид Галактики.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Звёздный диск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диск содержит большую часть звёзд Галактики, включая молодые светила и спиральные рукава. Именно здесь сосредоточены газ, пыль и наиболее активные процессы звездообразования.
</a:t>
            </a:r>
            <a:endParaRPr lang="en-US" sz="902" dirty="0"/>
          </a:p>
        </p:txBody>
      </p:sp>
      <p:sp>
        <p:nvSpPr>
          <p:cNvPr id="14" name="Text 6"/>
          <p:cNvSpPr txBox="1"/>
          <p:nvPr/>
        </p:nvSpPr>
        <p:spPr>
          <a:xfrm>
            <a:off x="4943918" y="4344928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чёрная дыра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самом центре Галактики находится Стрелец A* — сверхмассивная чёрная дыра массой около 4 миллионов масс Солнца. Её существование подтверждается движением ближайших звёзд.
</a:t>
            </a:r>
            <a:endParaRPr lang="en-US" sz="9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Млечный Путь снаружи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строению Млечный Путь относится к спиральным галактикам с перемычкой. Такая форма означает наличие упорядоченного диска, центрального утолщения и рукавов, отходящих от ядра.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Галактики оценивается примерно в 100 000–120 000 световых лет. Даже свет от одной её окраины до другой идёт десятки тысяч лет, что подчёркивает масштаб системы.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Рукава и ответвления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строении выделяют главные рукава и множество более слабых ответвлений. Они не выглядят как жёсткие «спицы», а представляют собой области повышенной плотности вещества.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находится не в центре, а в одном из внутренних участков диска, в рукаве Ориона. Поэтому внешний вид Млечного Пути приходится восстанавливать по косвенным наблюдениям.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масштабы Млечного Пути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даны в разных единицах, но вместе они демонстрируют, насколько Галактика превосходит привычные астрономические объекты.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«малые» расстояния внутри Млечного Пути измеряются тысячами световых лет, а его масса и число звёзд подчёркивают колоссальный масштаб системы.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по данным NASA, ESA и современных астрономических обзоров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Солнца и Земли в Галактике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Рукав Ориона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находится в рукаве Ориона — небольшом участке диска между более крупными рукавами Стрельца и Персея. Это одно из относительно спокойных мест Галактики.
</a:t>
            </a:r>
            <a:endParaRPr lang="en-US" sz="1044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обращается вокруг центра Млечного Пути со скоростью около 220 км/с. Такой путь нельзя заметить в повседневной жизни, но он определяет движение всей нашей системы.
</a:t>
            </a:r>
            <a:endParaRPr lang="en-US" sz="1095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Галактический год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полный оборот вокруг центра занимает примерно 225–250 миллионов лет и называется галактическим годом. За время жизни Земли Солнце сделало лишь несколько таких оборотов.
</a:t>
            </a:r>
            <a:endParaRPr lang="en-US" sz="1066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вместе с системой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не движется по отдельной орбите вокруг центра Галактики: она следует вместе с Солнечной системой. Поэтому наше космическое положение всегда рассматривают как единую систему.
</a:t>
            </a:r>
            <a:endParaRPr lang="en-US" sz="9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картине Галактики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методов, с помощью которых астрономы восстанавливают структуру и динамику Млечного Пути.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5934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46292"/>
            <a:ext cx="719700" cy="63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038" y="3524916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рукава и звездообразование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спиральных рукавах сосредоточены холодный газ, пыль и плотные молекулярные облака. Именно здесь создаются условия для сжатия вещества и рождения новых звёздных поколений.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звёзды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рукавах часто видны горячие, яркие и относительно молодые звёзды. Они живут недолго, но мощно излучают свет и делают эти области особенно заметными на снимках.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Туманности и скопления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звездообразования проявляются как туманности и рассеянные скопления. Они показывают, что галактический диск постоянно меняется и остаётся местом активного формирования вещества.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рукавов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звёзды ионизуют окружающий газ, поэтому рукава выглядят как наиболее яркие участки диска. Их заметность связана не только с количеством звёзд, но и с активностью среды.
</a:t>
            </a:r>
            <a:endParaRPr lang="en-US" sz="73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Млечного Пути и Стрелец A*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пылью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оптическом диапазоне центр Галактики почти неразличим: его закрывают плотные слои межзвёздной пыли. Поэтому астрономам пришлось искать более длинноволновые «окна», чтобы увидеть реальную картину. Именно они показали плотное звёздное скопление в ядре Млечного Пути.
</a:t>
            </a:r>
            <a:endParaRPr lang="en-US" sz="79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Стрелец A* как ключ к разгадке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и радионаблюдения выявили компактный источник Стрелец A* в самом центре. Когда за его невидимым влиянием проследили движения быстрых звёзд, стало ясно: перед нами сверхмассивная чёрная дыра. Это один из самых убедительных аргументов в её пользу.
</a:t>
            </a:r>
            <a:endParaRPr lang="en-US" sz="820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Многодиапазонный портрет ядра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центра Галактики собирают по данным разных диапазонов, как если бы один и тот же объект снимали через несколько фильтров. Такой подход позволяет совместить сведения о звёздах, газе и пыли и получить более полное представление о внутреннем строении Млечного Пути.
</a:t>
            </a:r>
            <a:endParaRPr lang="en-US" sz="8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галактик во Вселенной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морфологическое разнообразие галактик; Млечный Путь относится к спиральным системам с перемычкой.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галактики связана с количеством газа и активностью звездообразования: спиральные системы обычно богаче газом, чем эллиптические.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морфологических типов галактик по общепринятой астрономической классификации
</a:t>
            </a:r>
            <a:endParaRPr lang="en-US" sz="7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Млечного Пути и Андромеды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крупнейшие спиральные системы Местной группы сопоставимы по масштабу и по роли в ближайшем космическом окружении.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галактики похожи по типу, но Андромеда крупнее и уже сейчас гравитационно взаимодействует с Млечным Путём.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обзоры Млечного Пути и галактики Андромеды; справочные оценки NASA/ESA и учебные астрономические источники.
</a:t>
            </a:r>
            <a:endParaRPr lang="en-US" sz="6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1–1,5 трлн
</a:t>
            </a:r>
            <a:endParaRPr lang="en-US" sz="6162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масса нужна, чтобы объяснить скорость вращения звёзд на окраинах Галактики и почти плоскую кривую вращения.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общей массы Млечного Пути по наблюдениям кривой вращения и динамики звёзд; учебные астрономические обзоры.
</a:t>
            </a:r>
            <a:endParaRPr lang="en-US" sz="707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 Солнца составляет оценка полной массы Млечного Пути, включая невидимую компоненту.
</a:t>
            </a:r>
            <a:endParaRPr lang="en-US" sz="18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в разных диапазонах спектра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Оптический вид: знакомая полоса неба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видимом свете Млечный Путь напоминает светлую полосу, пересечённую тёмными пылевыми прожилками. Здесь хорошо заметны яркие звёзды и области, где пыль скрывает часть излучения, поэтому структура диска читается как контрастный небесный рисунок.
</a:t>
            </a:r>
            <a:endParaRPr lang="en-US" sz="805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Инфракрасный взгляд сквозь пыль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Инфракрасные наблюдения позволяют заглянуть глубже в центральные области и увидеть звёзды, которые почти не заметны в оптике. Этот диапазон особенно важен для изучения скрытых от глаза регионов, где активно формируются и эволюционируют звёзды.
</a:t>
            </a:r>
            <a:endParaRPr lang="en-US" sz="782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Радиоизлучение холодного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Радиодиапазон раскрывает холодный газ и нейтральный водород, из которого затем рождаются новые звёздные поколения. На радиокартах видны протяжённые облака и зоны звездообразования, без которых невозможно восстановить полную картину строения Галактики.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Млечного Пути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принятую в современной астрономии последовательность формирования и дальнейшего развития Галактики.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положение Земли в Галактике важно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зона диска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расположена далеко от плотного центра, где чаще встречаются экстремальные события и сильные гравитационные возмущения. Это снижает риск близких столкновений с опасными источниками излучения.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стабильные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сравнительно разрежённой части диска помогает сохранять длительную устойчивость среды. Для жизни особенно важны спокойные орбиты, умеренный поток излучения и отсутствие частых катастрофических вспышек.
</a:t>
            </a:r>
            <a:endParaRPr lang="en-US" sz="969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Наблюдательная выгода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нашей области диска можно видеть общую структуру Млечного Пути на ночном небе. Это позволяет одновременно быть частью Галактики и изучать её как астрономический объект.
</a:t>
            </a:r>
            <a:endParaRPr lang="en-US" sz="974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Редкая перспектива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не находимся в центре системы, поэтому имеем достаточно широкий обзор рукавов, пылевых полос и звёздных скоплений. Такое положение делает Землю удобной точкой для исследования космоса.
</a:t>
            </a:r>
            <a:endParaRPr lang="en-US" sz="9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Видимость Млечного Пути на ночном небе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светового фона, тем лучше различимы тёмные пылевые полосы и отдельные звёздные облака в диске Галактики.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засветка почти полностью скрывает Млечный Путь, а тёмное небо резко повышает контраст и число видимых деталей.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видимости, основанная на влиянии светового загрязнения и условиях наблюдения.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Галактики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дополняют друг друга: одни измеряют расстояния, другие раскрывают состав, движение и распределение вещества.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метод не даёт полной картины в одиночку: структура Млечного Пути восстанавливается только при совместном анализе расстояний, спектров и радиоданных.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классических и современных методов астрономии; учебные материалы по наблюдательной астрономии.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3441" y="1200440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и его соседи в Местной группе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и Андромеда образуют крупнейшую пару Местной группы. Вокруг них обращаются спутники, а само гравитационное поле группы связывает все объекты в единую динамическую систему.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спутников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галактики движутся не хаотично, а по орбитам, определяемым общей массой группы. Их траектории помогают понять распределение невидимой материи и силу взаимодействий внутри системы.
</a:t>
            </a:r>
            <a:endParaRPr lang="en-US" sz="794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Приливные потоки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меньшая галактика проходит рядом с более массивной, её звёзды могут вытягиваться в длинные потоки. Такие структуры служат следами прошлых сближений и показывают, что Местная группа постоянно меняется.
</a:t>
            </a:r>
            <a:endParaRPr lang="en-US" sz="794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гало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карликовых галактик постепенно разрушается и отдаёт свои звёзды в гало Млечного Пути. Так большая система наращивает внешние области, сохраняя память о поглощённых соседях.
</a:t>
            </a:r>
            <a:endParaRPr lang="en-US" sz="845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сегодня изучают Млечный Путь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нашей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Галактики помогает восстановить условия, в которых сформировались Солнечная система и её окружение. По распределению вещества и возрасту звёзд можно судить о прошлом локального космического района.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карта звёзд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Gaia измеряет положения, расстояния и движения более миллиарда звёзд. Эти данные создают подробную трёхмерную карту Млечного Пути и позволяют проверять модели его строения с высокой точностью.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общей картиной Вселенной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Галактики соединяют астрономию, физику и космологию. На её примере удобно понимать, как формируются звёздные системы, как распределяется материя и как развивается Вселенная.
</a:t>
            </a:r>
            <a:endParaRPr lang="en-US" sz="9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Путь: наш космический адрес и живая система
</a:t>
            </a:r>
            <a:pPr algn="ctr" indent="0" marL="0">
              <a:lnSpc>
                <a:spcPct val="80000"/>
              </a:lnSpc>
              <a:buNone/>
            </a:pPr>
            <a:r>
              <a:rPr lang="en-US" sz="2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 — не статичный фон, а сложная система, где звёзды, газ, пыль и тёмная материя непрерывно взаимодействуют. Понимая его строение, мы точнее осознаём место Земли во Вселенной.
</a:t>
            </a:r>
            <a:endParaRPr lang="en-US" sz="27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2026-05-29T17:13:02Z</dcterms:created>
  <dcterms:modified xsi:type="dcterms:W3CDTF">2026-05-29T17:13:02Z</dcterms:modified>
</cp:coreProperties>
</file>