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 биосфере Земли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биосферу, но полностью зависит от неё.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живут более 8 миллиардов людей, и большинство — в городах. Производство, транспорт, энергетика и сельское хозяйство усиливают нагрузку на воздух, воду, почвы и живые организмы, поэтому экологические изменения становятся общепланетарными.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каждому старшекласснику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сохраняет равновесие благодаря постоянному обмену веществ и энергии между её частями.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круговорота поддерживают устойчивость биосферы и связывают живые организмы с неживой средой.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биологии, раздел «Биосфера и человек»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живой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виду Homo sapiens и остаётся частью природы, а не внешним по отношению к ней наблюдателем. Его жизнедеятельность подчиняется тем же экологическим ограничениям, что и у других организмов.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воды и пищи напрямую влияет на здоровье человека. Состояние лесов, почв и водоёмов определяет не только комфорт жизни, но и риск болезней, дефицита ресурсов и снижения продолжительности жизни.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обеспечивают опыление растений, очистку воды, образование почвы и регулирование климата. Без этих процессов нарушаются пищевые цепи, падает урожайность и сокращается устойчивость природных сообществ.
</a:t>
            </a:r>
            <a:endParaRPr lang="en-US" sz="887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ландшафтом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повседневной жизни человек связан с лесом, рекой, почвой и атмосферой: через питание, воду, сырьё и климат. Поэтому любое вмешательство в природу возвращается к обществу через последствия для среды обитания.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Our World in Data; Global Carbon Project; FAO — обобщение тенденций за 1950–2020 годы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рост стал особенно быстрым: индустрия, транспорт и массовое производство резко увеличили спрос на ресурсы.
</a:t>
            </a:r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показатели растут одновременно, поэтому антропогенная нагрузка усиливается не по одному, а сразу по нескольким направлениям.
</a:t>
            </a:r>
            <a:endParaRPr lang="en-US" sz="1212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человека на планету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присвоения ресурсов к планетарному воздействию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общества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 было локальным: люди брали пищу, древесину и воду в пределах ближайшей территории, а восстановление экосистем успевало за масштабом изъятия.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промышленности резко выросли добыча угля, нефти, металлов и древесины. Производство стало массовым, а преобразование ландшафтов — быстрым и пространственно масштабным.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цивилизация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транспорт и инженерные системы создали искусственную среду, изменили русла рек, состав атмосферы и режим природных процессов. Человек стал планетарным фактором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биологии, раздел «Экологические проблемы»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затрагивают сразу несколько компонентов экосистем и усиливают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воздействий не изолировано: оно одновременно меняет воздух, воду, почвы и живые организмы, усиливая общий экологический риск.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воздействия человека на биосферу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его утрата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молчит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местообитание, вместе с ним исчезают десятки связанных видов — от насекомых до птиц и грибов. На первый взгляд утрата незаметна, но именно она разрушает сложные природные связи. Экосистема становится беднее и хуже восстанавливается после пожаров, засух и болезней.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без рыбы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вылов, загрязнение и изменение стока быстро сокращают численность водных организмов. Рыба, планктон и прибрежные растения выпадают из пищевых цепей, а вместе с ними теряется устойчивость всей водной системы. Человеку приходится восполнять то, что природа раньше поддерживала сама.
</a:t>
            </a:r>
            <a:endParaRPr lang="en-US" sz="998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чужого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организмы часто вытесняют местные виды, потому что не имеют естественных врагов в новой среде. Это меняет состав сообществ, нарушает равновесие и обедняет экосистему. В итоге природная территория внешне сохраняется, но её биологическое содержание заметно беднеет.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обобщение секторальной структуры выбросов парниковых газов
</a:t>
            </a:r>
            <a:endParaRPr lang="en-US" sz="93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усиливается не только углекислым газом, но и метаном, а также закисью азота, особенно в сельском хозяйстве и на полигонах.
</a:t>
            </a:r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связан с энергетикой и промышленностью, значит сокращение выбросов требует изменений сразу в нескольких секторах.
</a:t>
            </a:r>
            <a:endParaRPr lang="en-US" sz="1197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след человечества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128552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почвы и продовольственная безопасность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лишь небольшую часть водных запасов планеты и распределена крайне неравномерно. Поэтому дефицит воды уже сегодня становится фактором, ограничивающим развитие сельского хозяйства и городов.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ограничена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Засоление, эрозия и загрязнение почв снижают урожайность и делают земледелие менее устойчивым. Без восстановления гумуса и бережного обращения агроэкосистемы быстро истощаются.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чрезмерный забор воды нарушают работу природных и хозяйственных систем. Это влияет не только на питьевое водоснабжение, но и на орошение, рыболовство и состояние экосистем.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под нагрузкой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обеспечивает продовольствие для огромного населения, однако без рационального орошения, защиты почв и обновления технологий оно ускоряет деградацию природной основы производства пищи.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миллионов людей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становится экологическим риском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цепочку воздействия: от роста потребления к ухудшению состояния природной среды и обратному влиянию на 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новые экосистемы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люди, транспорт и предприятия, поэтому здесь особенно высоки потребление энергии, образование тепла и объём отходов на ограниченной территории.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экологические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сталкивается с дефицитом зелёных зон, шумом, смогом и эффектом теплового острова, что меняет микроклимат и ухудшает условия жизни.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получают воду, пищу, топливо и материалы из удалённых районов, поэтому их устойчивость напрямую связана с состоянием природных экосистем за пределами города.
</a:t>
            </a:r>
            <a:endParaRPr lang="en-US" sz="896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быстрее внедряются общественный транспорт, энергосбережение, сортировка отходов и озеленение улиц, если поддержаны властью и жителями.
</a:t>
            </a:r>
            <a:endParaRPr lang="en-US" sz="8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3080" y="1521533"/>
            <a:ext cx="381499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природоохранной практики и учебных материалов по экологии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мера снижает конкретный вид нагрузки на биосферу и одновременно даёт практический эффект для хозяйства и качества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работают особенно эффективно в сочетании: они снижают выбросы, экономят ресурсы и уменьшают давление на экосистемы одновременно.
</a:t>
            </a:r>
            <a:endParaRPr lang="en-US" sz="1207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 и их результат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основы устойчивого развития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что устойчивость общества зависит от сохранности лесов, водоёмов, почв и видов. Без живых экосистем невозможно поддерживать круговороты веществ и природное восстановление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соединяет экономический рост, социальную справедливость и охрану природы. Его смысл — удовлетворять потребности людей сегодня, не уменьшая возможностей будущих поколений.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обоснование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биологии это означает рациональное использование ресурсов, мониторинг состояния природы и сохранение способности биосферы к саморегуляции, чтобы антропогенная нагрузка не разрушала жизненно важные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Footprint Network, сводные оценки экологического следа и биоемкости
</a:t>
            </a:r>
            <a:endParaRPr lang="en-US" sz="92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объём потребления, но и разрыв между запросами человечества и восстановительными возможностями природы.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 выше биоемкости, общество живёт за счёт истощения природного капитала, а не в пределах устойчивого баланса.
</a:t>
            </a:r>
            <a:endParaRPr lang="en-US" sz="1294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и биоемкость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рамки охраны 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2015 года задаёт общий курс на сдерживание роста глобальной температуры и требует от стран сокращать выбросы, развивать адаптацию и регулярно обновлять климатические обязательства.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ООН включает чистую воду, ответственное потребление, борьбу с изменением климата и защиту наземных и морских экосистем, связывая экологию с качеством жизни людей.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природоохранная политика невозможна без сотрудничества государств, учёных, бизнеса и гражданского общества, потому что экологические проблемы не останавливаются на границах стран.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помогают согласовать правила, обмен технологиями и контроль за выполнением обязательств, чтобы экологические меры были сопоставимы и действительно работали.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отслеживать лесные пожары, таяние льда, состояние растительного покрова и загрязнение больших территорий. В сочетании с наземными измерениями они дают целостную картину изменений биосферы и помогают вовремя принимать решения.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видит то, что скрыто с земли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моделирование показывает возможные сценарии потепления, засух и экстремальных явлений. Такие расчёты нужны не только учёным: на их основе строят планы для сельского хозяйства, водоснабжения и защиты городов.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предупреждают раньше, чем наступит кризис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воды, переработка материалов, солнечная и ветровая энергетика, а также биотехнологии помогают использовать ресурсы экономнее. Чем точнее научные данные, тем надёжнее природоохранные решения и экологическое планирование.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уменьшают давление на природу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 технологии защищают биосферу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действие и коллективный эффект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ежедневные привычки перерастают в устойчивый общественный запрос на экологичные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подчёркивает масштаб ответственности: чем больше людей, тем важнее согласовывать развитие с возможностями природы и не выходить за пределы экологического баланса.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зависят от устойчивости биосферы и не имеют альтернативной среды обитания.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человечества зависит от биосферы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загрязнения, восстановление экосистем и разумное использование ресурсов — не абстрактная цель, а условие здоровья людей, продовольственной стабильности и долгой жизни цивилизации на единственной планете.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2026-06-02T00:34:17Z</dcterms:created>
  <dcterms:modified xsi:type="dcterms:W3CDTF">2026-06-02T00:34:17Z</dcterms:modified>
</cp:coreProperties>
</file>