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 и их свойства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преобразовывать дроби с буквами, степенями и скобками.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рациональные дроби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обычные дроби с буквенными выражениями. Она помогает решать задачи на движение, работу и проценты, а ещё учит правильно учитывать, при каких значениях переменной выражение имеет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 — время, когда эта тема становится одной из ключевых в алгебре.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8 классе рациональные дроби помогают уверенно работать с буквенными выражениями.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курса алгебры 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показывает, при каких значениях переменной дробь имеет смысл. Если знаменатель обращается в ноль, выражение становится недопустимым, поэтому такие значения сразу исключают из рассмотрения.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ОДЗ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проверяют ещё до преобразований и сохраняют на всех следующих шагах. Даже если дробь сократили или упростили, запрещённые значения нельзя вернуть в ответ.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забываем про ответ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очень простое: знаменатель не должен быть равен нулю. Для дроби нужно отдельно найти все значения переменной, которые делают знаменатель равным нулю, и записать запрет.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знаменатель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ограничений в знаменателе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значения переменной нужно исключить из ОДЗ и почему это происходит.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Запрещены только те значения, при которых знаменатель становится нулём; для некоторых дробей ограничений может не быть.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на ОДЗ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рациональные дроби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дроби считаются равными, если после преобразований они задают одно и то же выражение и имеют одинаковую область допустимых значений.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значение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дробей важно смотреть не только на вид выражения, но и на допустимые значения переменной. Без этого можно получить неверный вывод о равенстве.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ограничения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умножить или разделить на одно и то же ненулевое выражение, значение дроби не изменится.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и умножаем на одно и то же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сокращают рациональные дроби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выражения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как основа упрощения
</a:t>
            </a:r>
            <a:endParaRPr lang="en-US" sz="2681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Рациональную дробь часто нельзя сократить сразу, пока числитель и знаменатель записаны в виде суммы или разности. Сначала выражение нужно превратить в произведение множителей. Тогда становятся заметны одинаковые части, которые можно сократить без ошибки.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раскрытые скобки мешают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помогают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упрощения удобно использовать разность квадратов, вынесение общего множителя и группировку. Например, x²−16 раскладывается на (x−4) (x+4), а 3a+6 превращается в 3(a+2). Такие преобразования открывают путь к сокращению дробей.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похоже на сборку конструктора: выражение разбирают на части, чтобы увидеть его структуру. После этого дробь можно упростить, а потом снова аккуратно собрать ответ в более короткой записи.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шагов состоит упрощение дроби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работа начинается с ОДЗ, а затем переходит к преобразованиям выражения.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 — ключевой шаг: без него сокращение обычно невозможно, но проверка ОДЗ остаётся обязательной.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учебного алгоритма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рациональных дробей
</a:t>
            </a:r>
            <a:endParaRPr lang="en-US" sz="318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общий знаменатель обеих дробей. Обычно выбирают наименьшее общее кратное знаменателей, чтобы запись была как можно проще и удобнее для дальнейших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общий знаменатель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особенно важно не потерять скобки, если в числителе стоит сумма или разность. Это помогает избежать ошибок со знаками и получить правильный ответ.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скобками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 общему знаменателю выполняют сложение или вычитание числителей. Сам знаменатель остаётся общим, поэтому его не складывают и не вычитают.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только с числителями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дробь заменяют равной дробью с общим знаменателем. Для этого числитель и знаменатель умножают на нужное выражение, не нарушая значения дроби.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Приводим дроби к нему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рациональных дробей
</a:t>
            </a:r>
            <a:endParaRPr lang="en-US" sz="2947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Перемножают числители между собой и знаменатели между собой. После этого результат обязательно упрощают, если есть общий множитель. ОДЗ исходных дробей сохраняют без изменений.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дробей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Вторую дробь заменяют обратной и превращают деление в умножение. Такой приём удобен, но работает только при ненулевых знаменателях и соблюдении всех ограничений.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дробей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сокращают общий множитель и записывают ответ в простом виде. Затем снова сверяют условия допустимых значений, чтобы не включить запрещённые значения переменной.
</a:t>
            </a:r>
            <a:endParaRPr lang="en-US" sz="10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32454"/>
            <a:ext cx="4684800" cy="16327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действий с дробями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правил работы с рациональными дробями, типичных ошибок и примеров для каждого 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работы с рациональными дробями из курса алгебры 8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выполняется по своему алгоритму, но во всех случаях нужно следить за ОДЗ и аккуратно преобразовывать 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692" y="3023153"/>
            <a:ext cx="3483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0479" y="1034740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общему знаменателю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выбирают как наименьшее общее кратное разложенных на множители знаменателей. Это помогает записать дроби в одинаковой форме без лишних повторов.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НОК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общему знаменателю используют при сравнении дробей и при сложении или вычитании. Без этого шага нельзя правильно объединить выражения в одну дробь.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в действиях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знаменателей есть общий множитель, он входит в общий знаменатель только один раз. Такой выбор делает дальнейшее сложение, вычитание и сравнение дробей проще.
</a:t>
            </a:r>
            <a:endParaRPr lang="en-US" sz="1085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множители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выражений с рациональными дробями
</a:t>
            </a:r>
            <a:endParaRPr lang="en-US" sz="198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потерять ограничения и выполнить преобразование 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рациональных дробей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умножить или разделить на одно и то же ненулевое выражение, значение дроби не меняется. Это свойство используют для преобразования и проверки равенства дробей.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одно и то же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свойствам рациональную дробь можно записать короче и понятнее. При этом важно не менять смысл выражения и не забывать про ограничения на переменную.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 ответа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можно лишь общий множитель, который входит в произведение числителя и знаменателя. Слагаемые сокращать нельзя, поэтому выражения вида x+2 и x+5 не сокращаются.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только на множитель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Сокращение, которого быть не должно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видят похожие части в числителе и знаменателе и спешат их сократить. Например, дробь (x+2)/(x+5) нельзя упрощать таким способом: здесь нет общего множителя, только разные суммы.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Потерянные ограничения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частая ошибка связана с ОДЗ. После преобразований значение переменной, при котором знаменатель обращается в ноль, всё равно остаётся запрещённым. Поэтому ответ нужно проверять не только по виду, но и по условиям.
</a:t>
            </a:r>
            <a:endParaRPr lang="en-US" sz="109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дробями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рациональные дроби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рациональные дроби чаще всего связаны с реальными величинами, которые меняются и зависят друг от 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задачи на движение и совместную работу: именно там дроби помогают быстро выразить неизвестную величину.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сюжетов школьной алгебры 8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80365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5400" y="1756250"/>
            <a:ext cx="351900" cy="469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 и работу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используют соотношение s=vt. Если нужно найти время, его выражают через дробь t=s/v, поэтому знаменатель сразу показывает скорость.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формуле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людей выполняют дело вместе, складывают их производительности. Для каждого участника это дробь вида 1/t, а вместе они работают быстрее.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показывают, зачем нужны рациональные дроби. Они помогают находить скорость, время и долю выполненной работы, а не просто преобразовывать записи.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преобразования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формулы помогают быстро вспомнить правила действий с рациональными дробями и условия их применения.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работают только при выполнении условий ОДЗ, поэтому сначала проверяют знаменатели, а потом выполняют преобразование.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преобразования рациональных дробей из школьного курса алгебры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 помогают работать с алгебраическими выражениями, но требуют внимательной проверки ОДЗ. Если помнить правила сокращения, разложения и действий с дробями, вычисления становятся точнее и понятнее.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рациональных дробях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2026-05-29T11:27:42Z</dcterms:created>
  <dcterms:modified xsi:type="dcterms:W3CDTF">2026-05-29T11:27:42Z</dcterms:modified>
</cp:coreProperties>
</file>