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— важный раздел для изучения английского языка в 11 классе, охватывающий различные типы и их влияние.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болезни в англоязычном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заболеваний в Британии и США показало переход от суеверий к доказательной медицине, введение универсальной терминологии и важность английского в мировой медицине.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включает инфекционные заболевания, вызываемые патогенами и передающиеся между людьми, что важно для понимания эпидемиологии.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 возникают без инфекционного начала и связаны с образом жизни, например, диабет и инфаркт, что расширяет лексикон учащихся.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характеризуются длительным течением, как артрит или гипертония, требующие постоянного контроля и подходящих терминов для описания.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болезни включают депрессию и тревожные расстройства, что позволяет обсуждать эмоциональное здоровье в контексте английской речи.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болезней на английском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 — глобальная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Tuberculosis, или туберкулёз, передаётся воздушно-капельным путём и остаётся серьёзной проблемой в некоторых странах. Важно знать терминологию для профилактики и лечения.
</a:t>
            </a:r>
            <a:endParaRPr lang="en-US" sz="821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в англоязычных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Influenza — сезонное заболевание сражующей дыхательные пути. Ученики изучают пути передачи airborne и симптомы, важные для повседневной коммуникации.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ВИЧ/СПИД: понимание сложных терминов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HIV/AIDS требует знания медицинской лексики для описания вируса, путей передачи и профилактики. Это часть современной медицинской грамотности на английском.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Корь — примеры для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Measles — инфекция с контактным путём передачи. Термины airborne и vaccination часто встречаются в учебниках и общественных обсуждениях.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болезни: примеры и лексика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болезни: распространённые выражения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включают heart attack, cancer, type 2 diabetes и asthma, что помогает расширить словарный запас по теме здоровья.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факторов риска используют выражения sedentary lifestyle, poor diet и genetic predisposition, расширяющие понимание причин болезней.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to suffer from и to be diagnosed with важны для точного общения о здоровье и диагнозах на 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Терминология хронических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chronic disease и long-term illness применяются для описания длительных болезней, таких как bronchial asthma и arthritis. Это способствует точности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глаголов для описания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to manage и to cope with помогают описать умение справляться с хроническими состояниями и адаптироваться к ограничениям.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заболевания: как говорить по-английски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заболеваний среди подростков в США и Великобритании, 2023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хронических и психических заболеваний среди молодых пациентов за последнее десятилетие.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распространённости требует усиления профилактических мер и обучения медицинской терминологии.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NHS (2023)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причины: pathogen (патоген) — микроорганизм, вызывающий болезнь, heredity — наследственность, влияющая на предрасположенность.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включают malnutrition (недоедание), pollution (загрязнение окружающей среды) и stress — факторы, усиливающие риск заболеваний.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be caused by и to result from помогают объяснять происхождение болезней через сочетание внутренних и внешних воздействий.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болезней: терминология на английском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инфекционных и неинфекционных заболеваний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причинам, способам передачи, профилактике и лечению на примере гриппа и диабета.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 требуют активной профилактики и лечения, неинфекционные — изменения образа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и исследования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0621" y="-94785"/>
            <a:ext cx="4025392" cy="5305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клеточной структуры и нуждаются в живой клетке-хозяине для размножения. Например, influenza virus вызывает грипп и требует специфических знаний.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организмы, способные к самостоятельной жизни. Пример: streptococcus bacteria. Лечение включает использование антибиотиков, в отличие от вирусных инфекций.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 бактериальные инфекции: ключевые различия
</a:t>
            </a:r>
            <a:endParaRPr lang="en-US" sz="2704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опасные инфекции: глобальный английский словарь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Пандемии, такие как plague, cholera, Ebola и COVID-19, оставили заметный след в мировой истории, повлияв на здравоохранение, экономику и образ жизни общества.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outbreak и epidemic описывают вспышки заболеваний, характеризующиеся распространением за короткий период, что требует оперативного реагирования и контроля.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сдерживания распространения вводятся меры lockdown и quarantine, способствующие снижению числа заболеваний и защите общественного здоровья.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case fatality rate важен для оценки смертности при инфекциях и помогает в планировании медицинской помощи и профилактических кампаний.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заболеваний (Pathways of disease transmission)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источника инфекции до восприимчивого организма: английская терминология и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вакцинации в англоязычном контексте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вакцин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такие как measles vaccine и HPV vaccine, демонстрируют разнообразие вакцин и их роль в борьбе с инфекциями.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вакцинации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get vaccinated и immunity отражают суть вакцинации и формирования иммунитета как эффективной защиты от болезней.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и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Debates over vaccination отражают актуальные дискуссии в обществе, подчеркивая важность мандатных программ и их влияния на здоровье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личной гигиены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помогает предотвращать распространение инфекций. Английские выражения объясняют важность hygiene habits в повседневной жизни и профилактике болезней.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физические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diet и physical exercise способствуют укреплению здоровья. Избегание junk food и отказ от курения обсуждаются как меры профилактики во многих диалогах на уроках.
</a:t>
            </a:r>
            <a:endParaRPr lang="en-US" sz="101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советы по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на английском иллюстрируют необходимость регулярной активности и правильного образа жизни для поддержания физического и психического благополучия.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здоровый образ жизни в английской лексике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laboratory test, MRI scan и ultrasound examination отражают распространённые методы обследования для точной диагностики различных заболеваний.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Genetic screening позволяет выявлять наследственные патологии на ранних этапах, способствуя своевременному лечению и профилактике осложнений.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to check vital signs, to undergo a test и early detection используются для описания процесса обследования и важности своевременного выявления заболеваний.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грамматических конструкций, описывающих диагностику, помогает эффективно коммуницировать с медицинскими специалистами на английском языке.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диагностика заболеваний: основные термины на английском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категории заболеваний у подростков 14-18 лет в США и Великобритании с пропорциями affected teens и анализом основных причин и лечения.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высокую долю респираторных заболеваний, необходимость профилактики и внимания к хроническим состояниям у подростков в англоязычных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 и NHS,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заболеваний среди подростков в англоязычных странах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Психические и психосоматические болезни в лексике молодежи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Депрессия и тревожные расстройства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depression и anxiety disorders отражают растущие проблемы среди подростков, связанные со стрессом, школьным давлением и социальной изоляцией.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буллинга и социальной динамики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peer pressure и bullying показывают важность поддержки подростков в сложных социальных ситуациях, а диалоги помогают учиться обращаться за помощью и поддержкой.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инновации и новые подходы: английская терминология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Targeted therapy и genome editing представляют прорывные методы, меняющие подход к лечению многих заболеваний и персонализируя медицину.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Telemedicine расширяет доступ к медицинской помощи, облегчая консультации и диагностику на расстоянии, что особенно актуально в современных условиях.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Artificial intelligence in diagnostics улучшает точность и скорость выявления патологий, внедряя новые стандарты в медицинскую практику и обучение.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перспективы современной медицины в англоязычной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antibiotic-resistant bacteria вызывает серьёзные трудности в лечении инфекций, требуя международного сотрудничества и научных разработок.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climate change способствует возникновению новых заболеваний и изменению географии известных инфекций, что требует адаптации медицинских 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Возрастное старение населения (ageing society) создаёт дополнительные нагрузки на здравоохранение с увеличением хронических заболеваний и необходимостью ухода.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медицинской лексики на английском важно для участия в международных программах и обмене опытом по улучшению здоровья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значимости изучения темы «болезни»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английской медицинской терминологии расширяет возможности коммуникации, обеспечивает личную безопасность и способствует успешному обучению и карьере в глобальном контексте.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2026-05-07T21:42:26Z</dcterms:created>
  <dcterms:modified xsi:type="dcterms:W3CDTF">2026-05-07T21:42:26Z</dcterms:modified>
</cp:coreProperties>
</file>