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757463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31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положение, природные условия и 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3031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объясняет природу, ресурсы и жизнь людей.
</a:t>
            </a:r>
            <a:endParaRPr lang="en-US" sz="303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карта помогает понять природу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показывает, как положение территории связано с климатом, водами, почвами и хозяйством людей. Изучая тему, легче понять природу своего края и объяснить различия между регионами.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463" y="265825"/>
            <a:ext cx="4400374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на карте
</a:t>
            </a:r>
            <a:endParaRPr lang="en-US" sz="3383" dirty="0"/>
          </a:p>
        </p:txBody>
      </p:sp>
      <p:sp>
        <p:nvSpPr>
          <p:cNvPr id="9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350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где находится территория: на материке, в стране или в регионе, рядом с какими морями и крупными объектами она расположена.
</a:t>
            </a:r>
            <a:endParaRPr lang="en-US" sz="1250" dirty="0"/>
          </a:p>
        </p:txBody>
      </p:sp>
      <p:sp>
        <p:nvSpPr>
          <p:cNvPr id="11" name="Text 3"/>
          <p:cNvSpPr txBox="1"/>
          <p:nvPr/>
        </p:nvSpPr>
        <p:spPr>
          <a:xfrm>
            <a:off x="6350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на карте
</a:t>
            </a:r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отмечают широту и долготу. Эти координаты показывают, насколько территория удалена от экватора и как сильно она получает солнечное тепло.
</a:t>
            </a:r>
            <a:endParaRPr lang="en-US" sz="1231" dirty="0"/>
          </a:p>
        </p:txBody>
      </p:sp>
      <p:sp>
        <p:nvSpPr>
          <p:cNvPr id="12" name="Text 4"/>
          <p:cNvSpPr txBox="1"/>
          <p:nvPr/>
        </p:nvSpPr>
        <p:spPr>
          <a:xfrm>
            <a:off x="28575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всегда связано с природой: чем сильнее различается широта, высота и близость к морю, тем заметнее меняются условия жизни.
</a:t>
            </a:r>
            <a:endParaRPr lang="en-US" sz="1283" dirty="0"/>
          </a:p>
        </p:txBody>
      </p:sp>
      <p:sp>
        <p:nvSpPr>
          <p:cNvPr id="13" name="Text 5"/>
          <p:cNvSpPr txBox="1"/>
          <p:nvPr/>
        </p:nvSpPr>
        <p:spPr>
          <a:xfrm>
            <a:off x="28575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и 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увидеть границы и соседние территории. Именно они помогают понять пути общения, обмена товарами и особенности заселения местности.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территории и природные рубежи
</a:t>
            </a:r>
            <a:endParaRPr lang="en-US" sz="3051" dirty="0"/>
          </a:p>
        </p:txBody>
      </p:sp>
      <p:sp>
        <p:nvSpPr>
          <p:cNvPr id="11" name="Text 2"/>
          <p:cNvSpPr txBox="1"/>
          <p:nvPr/>
        </p:nvSpPr>
        <p:spPr>
          <a:xfrm>
            <a:off x="3429325" y="146807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отмечают природные рубежи: горы, реки, пустыни или моря. Такие границы часто влияют на заселение, защиту и передвижение людей.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14525" y="1468087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сухопутных соседей и морские границы. Это помогает увидеть, какие территории связаны дорогами, портами и торговыми маршрутами.
</a:t>
            </a:r>
            <a:endParaRPr lang="en-US" sz="1223" dirty="0"/>
          </a:p>
        </p:txBody>
      </p:sp>
      <p:sp>
        <p:nvSpPr>
          <p:cNvPr id="13" name="Text 4"/>
          <p:cNvSpPr txBox="1"/>
          <p:nvPr/>
        </p:nvSpPr>
        <p:spPr>
          <a:xfrm>
            <a:off x="3429325" y="341732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к карте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Мини-вопрос для обсуждения: какие соседи сильнее всего влияют на перевозки, торговлю и связь вашего региона с другими территориями?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14525" y="341732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полезно подписать столицу и крупные города. Они показывают, где сосредоточены управление, население и основные транспортные узлы.
</a:t>
            </a:r>
            <a:endParaRPr lang="en-US" sz="128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влияния природных факторов на климат территории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показан годовой ход температур. По нему видно, насколько резко меняются сезоны и когда климат становится наиболее мягким или холодным.
</a:t>
            </a:r>
            <a:endParaRPr lang="en-US" sz="1069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климатической диаграммы для заполнения по своему региону
</a:t>
            </a:r>
            <a:endParaRPr lang="en-US" sz="881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бывает климат в регионе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тёплый период приходится на лето, а самый холодный — на зиму; это помогает определить тип климата и особенности сезонов.
</a:t>
            </a:r>
            <a:endParaRPr lang="en-US" sz="120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его влияние на жизнь
</a:t>
            </a:r>
            <a:endParaRPr lang="en-US" sz="3400" dirty="0"/>
          </a:p>
        </p:txBody>
      </p:sp>
      <p:sp>
        <p:nvSpPr>
          <p:cNvPr id="11" name="Text 2"/>
          <p:cNvSpPr txBox="1"/>
          <p:nvPr/>
        </p:nvSpPr>
        <p:spPr>
          <a:xfrm>
            <a:off x="48957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
</a:t>
            </a:r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удобны для строительства дорог, сельского хозяйства и размещения городов. На них проще прокладывать транспортные линии и использовать большие участки земли.
</a:t>
            </a:r>
            <a:endParaRPr lang="en-US" sz="1250" dirty="0"/>
          </a:p>
        </p:txBody>
      </p:sp>
      <p:sp>
        <p:nvSpPr>
          <p:cNvPr id="12" name="Text 3"/>
          <p:cNvSpPr txBox="1"/>
          <p:nvPr/>
        </p:nvSpPr>
        <p:spPr>
          <a:xfrm>
            <a:off x="48957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Холмы и возвышенности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1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Холмистая местность создаёт более разнообразные условия: здесь меняются сток воды, почвы и удобство освоения территории. Поэтому поселения часто возникают в наиболее ровных местах.
</a:t>
            </a:r>
            <a:endParaRPr lang="en-US" sz="1149" dirty="0"/>
          </a:p>
        </p:txBody>
      </p:sp>
      <p:sp>
        <p:nvSpPr>
          <p:cNvPr id="13" name="Text 4"/>
          <p:cNvSpPr txBox="1"/>
          <p:nvPr/>
        </p:nvSpPr>
        <p:spPr>
          <a:xfrm>
            <a:off x="71182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Отметки на карте
</a:t>
            </a:r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полезно отметить низменности, хребты и самые высокие точки. Так легче объяснить, почему хозяйство и расселение в регионе распределены неравномерно.
</a:t>
            </a:r>
            <a:endParaRPr lang="en-US" sz="1271" dirty="0"/>
          </a:p>
        </p:txBody>
      </p:sp>
      <p:sp>
        <p:nvSpPr>
          <p:cNvPr id="14" name="Text 5"/>
          <p:cNvSpPr txBox="1"/>
          <p:nvPr/>
        </p:nvSpPr>
        <p:spPr>
          <a:xfrm>
            <a:off x="71182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
</a:t>
            </a:r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влияют на климат, задерживают влажный воздух и образуют высотную поясность. На склонах могут быть разные природные условия даже на небольшом расстоянии.
</a:t>
            </a:r>
            <a:endParaRPr lang="en-US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847627"/>
            <a:ext cx="8633400" cy="22932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 суши: реки, озёра, подземные воды
</a:t>
            </a:r>
            <a:endParaRPr lang="en-US" sz="3131" dirty="0"/>
          </a:p>
        </p:txBody>
      </p:sp>
      <p:sp>
        <p:nvSpPr>
          <p:cNvPr id="10" name="Text 2"/>
          <p:cNvSpPr txBox="1"/>
          <p:nvPr/>
        </p:nvSpPr>
        <p:spPr>
          <a:xfrm>
            <a:off x="695450" y="2990651"/>
            <a:ext cx="1820357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их 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обеспечивают население пресной водой и могут служить путями сообщения. Весной и после сильных дождей они иногда выходят из берегов.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660040" y="2990651"/>
            <a:ext cx="1820357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 водохранилища
</a:t>
            </a:r>
            <a:pPr algn="l" indent="0" marL="0">
              <a:lnSpc>
                <a:spcPct val="100000"/>
              </a:lnSpc>
              <a:buNone/>
            </a:pPr>
            <a:r>
              <a:rPr lang="en-US" sz="6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 водохранилища важны для рыболовства, отдыха и водоснабжения. Они также помогают регулировать запас воды в засушливые периоды.
</a:t>
            </a:r>
            <a:endParaRPr lang="en-US" sz="1280" dirty="0"/>
          </a:p>
        </p:txBody>
      </p:sp>
      <p:sp>
        <p:nvSpPr>
          <p:cNvPr id="12" name="Text 4"/>
          <p:cNvSpPr txBox="1"/>
          <p:nvPr/>
        </p:nvSpPr>
        <p:spPr>
          <a:xfrm>
            <a:off x="4624631" y="2990651"/>
            <a:ext cx="1820357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часто используются как источник питьевой воды. Их важно беречь, потому что они медленно обновляются и могут загрязняться.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589335" y="2990651"/>
            <a:ext cx="1820416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водные объекты
</a:t>
            </a:r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Болота, ледники и другие водные объекты тоже имеют значение. Они поддерживают влажность, питают реки и сохраняют природное равновесие.
</a:t>
            </a:r>
            <a:endParaRPr lang="en-US" sz="127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2237325"/>
            <a:ext cx="4133400" cy="99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Почвы, растительность и природные зоны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климатом, почвами и растительностью удобно показать в таблице. Она помогает увидеть, почему природные зоны различаются по плодородию и составу растений.
</a:t>
            </a:r>
            <a:pPr algn="l" indent="0" marL="0">
              <a:lnSpc>
                <a:spcPct val="150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влаги, тем обычно богаче почвы и гуще растительный покров; в сухих районах природные условия становятся жёстче.
</a:t>
            </a:r>
            <a:pPr algn="l" indent="0" marL="0">
              <a:lnSpc>
                <a:spcPct val="150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природных зон
</a:t>
            </a:r>
            <a:endParaRPr lang="en-US" sz="108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легче связать животных с условиями среды и привести примеры региона.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среды обитания удобно сравнивать на примерах леса, степи и водоёмов.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классификация природных зон и местообитаний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природных компонентов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один природный компонент запускает изменения в других.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явления связаны с особенностями климата и рельефа, поэтому для каждого региона набор рисков свой.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природных рисков выделяют в этой теме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«Географическое положение, природные условия и ресурсы»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2158759"/>
            <a:ext cx="3856200" cy="12305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классификация природных ресурсов по видам использования.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различаются по происхождению и по тому, как человек их использует.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природных ресурсов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природные ресурсы
</a:t>
            </a:r>
            <a:endParaRPr lang="en-US" sz="3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2073205"/>
            <a:ext cx="4133400" cy="13190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ресурсы региона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минеральные ресурсы и их хозяйственное значение.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ресурсы особенно важны для промышленности, но их запасы ограничены.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минеральных ресурсов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2158759"/>
            <a:ext cx="3856200" cy="12305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группы ресурсов различаются по назначению и степени зависимости от природы региона.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благоприятнее природные условия, тем шире возможности для хозяйства.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природных ресурсов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Водные, земельные и биологические ресурсы
</a:t>
            </a:r>
            <a:endParaRPr lang="en-US" sz="3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регион может иметь оба типа ресурсов, но последствия их использования разные: одни восстанавливаются быстрее, другие требуют особенно бережного отношения.
</a:t>
            </a:r>
            <a:endParaRPr lang="en-US" sz="969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«Природные ресурсы»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Возобновляемые и невозобновляемые ресурсы
</a:t>
            </a:r>
            <a:endParaRPr lang="en-US" sz="276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Возобновляемые ресурсы можно сохранять и восстанавливать, а невозобновляемые нужно экономить.
</a:t>
            </a:r>
            <a:endParaRPr lang="en-US" sz="129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2073205"/>
            <a:ext cx="4133400" cy="13190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Мини-проект по шаблону региона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помогает собрать сведения о регионе в одну логичную схему.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Мини-проект показывает, как природа региона связана с жизнью людей и видами деятельности.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учебного мини-проекта по географии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природопользование помогает снизить ущерб природе и сберечь ресурсы для повседневной жизни и будущего развития.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действия помогают уменьшить вред природе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«Природопользование»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сохранить природу, нужны заповедники, очистные сооружения и бережное отношение к лесам, водам и почвам. Чем раньше начаты меры, тем легче восстановить нарушенные территории.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направления охраны природы особенно важны для региона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«Охрана природы»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увидели, что географическое положение задаёт природные условия, а они определяют ресурсы и занятия людей. Главное — использовать природу разумно и беречь её для будущих поколений.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2026-07-27T01:00:31Z</dcterms:created>
  <dcterms:modified xsi:type="dcterms:W3CDTF">2026-07-27T01:00:31Z</dcterms:modified>
</cp:coreProperties>
</file>