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и крупные города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и крупные города России на одной карте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города растут неравномерно
</a:t>
            </a:r>
            <a:endParaRPr lang="en-US" sz="1717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России появились там, где удобнее жить, строить дороги и развивать производство. Поэтому они сосредоточены неравномерно: ближе к рекам, узлам транспорта, промышленным районам и историческим центрам освоения территории.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14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5100" y="1146080"/>
            <a:ext cx="2958900" cy="28924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149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столица
</a:t>
            </a:r>
            <a:endParaRPr lang="en-US" sz="2956" dirty="0"/>
          </a:p>
        </p:txBody>
      </p:sp>
      <p:sp>
        <p:nvSpPr>
          <p:cNvPr id="11" name="Text 2"/>
          <p:cNvSpPr txBox="1"/>
          <p:nvPr/>
        </p:nvSpPr>
        <p:spPr>
          <a:xfrm>
            <a:off x="788925" y="12071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город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государства — это главный город страны. В нём находятся органы власти, принимаются важные решения и формируются направления развития всего государства.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88925" y="21088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столице сосредоточены ключевые государственные учреждения. Именно здесь работают те, кто управляет страной, следит за законами и представляет её интересы.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88925" y="30105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учебной теме отдельно говорят и о столицах регионов. Это центры республик, краёв и областей, которые управляют своей территорией и связывают её с другими районами.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88925" y="39122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и региональные центры обычно развиваются быстрее многих других городов. Они притягивают население, транспорт, учреждения образования и деловую активность.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Москва: главная столица страны
</a:t>
            </a:r>
            <a:endParaRPr lang="en-US" sz="2956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106978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центр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 — столица России и место, где сосредоточены высшие органы государственной власти. Здесь принимаются решения, которые влияют на жизнь всей страны и её регионов.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2036900"/>
            <a:ext cx="6376521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является крупнейшим транспортным узлом России. Через него проходят важные железнодорожные, автомобильные и авиационные маршруты, связывающие разные части страны и мира.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966800"/>
            <a:ext cx="5995916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 — крупный центр науки, образования, музеев, театров и библиотек. Здесь учатся, работают и проводят исследования тысячи людей из разных регионов.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896725"/>
            <a:ext cx="5636803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Деловая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Москве сосредоточена деловая активность страны: офисы компаний, банки, выставки и форумы. Именно поэтому город называют сердцем управления и экономических связей.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был столицей Российской империи и до сих пор сохраняет особую историческую атмосферу. Его улицы, набережные и дворцы напоминают о значимых событиях прошлого. Именно поэтому город воспринимается как живой музей под открытым небом.
</a:t>
            </a:r>
            <a:endParaRPr lang="en-US" sz="836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имперской истории
</a:t>
            </a:r>
            <a:endParaRPr lang="en-US" sz="1503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Сотни музеев, театров и памятников делают Санкт-Петербург одним из самых узнаваемых культурных центров страны. Здесь легко увидеть, как архитектура, искусство и городская среда соединяются в единый образ северной столицы.
</a:t>
            </a:r>
            <a:endParaRPr lang="en-US" sz="916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у Финского залива и морские традиции придали городу особый характер. В нём сочетаются наука, искусство и связь с морем, поэтому Санкт-Петербург часто называют культурной столицей России.
</a:t>
            </a:r>
            <a:endParaRPr lang="en-US" sz="970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к морю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149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в истории и культуре
</a:t>
            </a:r>
            <a:endParaRPr lang="en-US" sz="295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880357"/>
            <a:ext cx="3982500" cy="1270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крупного города
</a:t>
            </a:r>
            <a:endParaRPr lang="en-US" sz="2956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город можно узнать не только по размеру населения, но и по его влиянию на окружающую территорию. Важны численность, экономика и роль в транспорте и культуре.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город сочетает большое население, сильную экономику и заметное влияние на регион, его относят к крупным.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география; обобщение признаков крупного города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14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4861" y="1534975"/>
            <a:ext cx="2712729" cy="29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149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расположены крупные города
</a:t>
            </a:r>
            <a:endParaRPr lang="en-US" sz="2956" dirty="0"/>
          </a:p>
        </p:txBody>
      </p:sp>
      <p:sp>
        <p:nvSpPr>
          <p:cNvPr id="11" name="Text 2"/>
          <p:cNvSpPr txBox="1"/>
          <p:nvPr/>
        </p:nvSpPr>
        <p:spPr>
          <a:xfrm>
            <a:off x="331477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крупных городов сосредоточено в европейской части страны. Здесь раньше появились густая сеть поселений, дороги и центры управления, поэтому именно эта часть России остаётся самой населённой.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831664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как коридор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Урале крупные города связаны с промышленностью и выгодным положением между двумя частями света. Через них проходят важные маршруты, поэтому они стали узлами обмена и производства.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36096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Сибирские магистрали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Сибири города часто тянутся вдоль рек и Транссиба. Это помогает перевозить грузы, связывать удалённые территории и поддерживать жизнь в огромном пространстве.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838039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Дальнем Востоке крупные города особенно важны как порты, военные центры и опорные пункты освоения. Их развитие тесно связано с морем, границей и международными связями.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149" dirty="0"/>
          </a:p>
        </p:txBody>
      </p:sp>
      <p:sp>
        <p:nvSpPr>
          <p:cNvPr id="8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федерального значения
</a:t>
            </a:r>
            <a:endParaRPr lang="en-US" sz="2956" dirty="0"/>
          </a:p>
        </p:txBody>
      </p:sp>
      <p:sp>
        <p:nvSpPr>
          <p:cNvPr id="9" name="Text 2"/>
          <p:cNvSpPr txBox="1"/>
          <p:nvPr/>
        </p:nvSpPr>
        <p:spPr>
          <a:xfrm>
            <a:off x="2992775" y="1174275"/>
            <a:ext cx="1780500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статус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Москва, Санкт-Петербург и Севастополь имеют статус городов федерального значения. Это означает прямое подчинение федеральному уровню и особое место в системе управления страной.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168570" y="1174275"/>
            <a:ext cx="1780500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они выделяются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школьной географии это удобный пример того, что город может быть важен не только размером, но и своей политической, исторической и стратегической ролью.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80673" y="1174275"/>
            <a:ext cx="1780500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 нужен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статус получают территории, важные для государства по разным причинам: столичные функции, историческое значение, стратегическое положение или роль в обороне и связях между регионами.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466"/>
            <a:ext cx="2769600" cy="15687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6466"/>
            <a:ext cx="2769600" cy="15687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6466"/>
            <a:ext cx="2769600" cy="15687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Новосибирск вырос на берегу Оби как город, где пересеклись пути торговли и железной дороги. Благодаря этому он быстро стал важнейшим узлом связи в Сибири. Сегодня транспортное положение по-прежнему остаётся одной из главных причин его роста.
</a:t>
            </a:r>
            <a:endParaRPr lang="en-US" sz="1008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 Оби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Академгородок сделал Новосибирск заметным научным центром. Здесь работают институты и университеты, где изучают природу, технику и современные технологии. Для многих школьников и студентов это пример того, как наука может менять облик целого города.
</a:t>
            </a:r>
            <a:endParaRPr lang="en-US" sz="1008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образование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Новосибирск часто называют главным научным центром за Уралом. Его развитие показывает, что крупный город может расти не только за счёт заводов, но и благодаря знаниям, исследованиям и подготовке специалистов для огромного региона.
</a:t>
            </a:r>
            <a:endParaRPr lang="en-US" sz="1008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Сибири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149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Новосибирск: город науки и дорог
</a:t>
            </a:r>
            <a:endParaRPr lang="en-US" sz="295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5100" y="1146080"/>
            <a:ext cx="2958900" cy="28924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65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Екатеринбург: уральский промышленный центр
</a:t>
            </a:r>
            <a:endParaRPr lang="en-US" sz="2625" dirty="0"/>
          </a:p>
        </p:txBody>
      </p:sp>
      <p:sp>
        <p:nvSpPr>
          <p:cNvPr id="11" name="Text 2"/>
          <p:cNvSpPr txBox="1"/>
          <p:nvPr/>
        </p:nvSpPr>
        <p:spPr>
          <a:xfrm>
            <a:off x="788925" y="12071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Екатеринбург расположен в центре Урала и соединяет европейскую и азиатскую части страны. Такое положение сделало его важным перекрёстком дорог, грузовых потоков и деловых связей.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88925" y="21088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база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развиты машиностроение, металлообработка и приборостроение. Эти отрасли сформировали промышленный облик Екатеринбурга и обеспечили ему заметную роль в экономике Урала.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88925" y="30105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наука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Екатеринбург — крупный образовательный и научный центр. Здесь работают вузы, исследовательские организации и профессиональные школы, которые готовят кадры для региона и всей страны.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88925" y="39122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границе частей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известен активной культурной и деловой жизнью. Рядом проходит символическая граница Европы и Азии, что подчёркивает его особое географическое положение и связь разных пространств.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Казань: культура, образование и технологии
</a:t>
            </a:r>
            <a:endParaRPr lang="en-US" sz="2698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106978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республики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 — столица Татарстана и один из главных центров Поволжья. Город соединяет в себе административную роль, богатое историческое наследие и современный ритм жизни.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2036900"/>
            <a:ext cx="6376521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наука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Казанский федеральный университет и другие вузы делают город заметным центром образования и исследований. Здесь много студентов, а научная жизнь поддерживает развитие новых технологий.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966800"/>
            <a:ext cx="5995916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экономика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развиты приборостроение, IT-сфера, сервис и туризм. Благодаря этому Казань остаётся не только историческим, но и очень современным городом с разнообразной экономикой.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896725"/>
            <a:ext cx="5636803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 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Казанский кремль, мечети, храмы и городские площади показывают, как в одном пространстве сочетаются разные культуры и эпохи. Это одна из главных особенностей города.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Новгород вырос там, где Ока встречается с Волгой. Такое положение сделало его естественным узлом для судоходства, торговли и обмена товарами между разными районами страны.
</a:t>
            </a:r>
            <a:endParaRPr lang="en-US" sz="970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 слиянии рек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Старинная ярмарка превратила Нижний Новгород в место больших сделок и оживлённого движения. Сегодня эта традиция читается в его деловой активности и роли крупного транспортного центра.
</a:t>
            </a:r>
            <a:endParaRPr lang="en-US" sz="970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Ярмарочная традиция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город сочетает промышленность, машиностроение и IT-направления. На улицах и набережных особенно заметно, как исторический облик соседствует с динамикой большого индустриального центра.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истории к технологиям
</a:t>
            </a:r>
            <a:endParaRPr lang="en-US" sz="1503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65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сюжета о Нижнем Новгороде
</a:t>
            </a:r>
            <a:endParaRPr lang="en-US" sz="295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4861" y="1534975"/>
            <a:ext cx="2712729" cy="29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65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Ростов-на-Дону: южные ворота страны
</a:t>
            </a:r>
            <a:endParaRPr lang="en-US" sz="2956" dirty="0"/>
          </a:p>
        </p:txBody>
      </p:sp>
      <p:sp>
        <p:nvSpPr>
          <p:cNvPr id="11" name="Text 2"/>
          <p:cNvSpPr txBox="1"/>
          <p:nvPr/>
        </p:nvSpPr>
        <p:spPr>
          <a:xfrm>
            <a:off x="331477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маршрут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Ростов-на-Дону расположен на юге России и связан с путями к Кавказу и морским портам. Это делает его важным местом для торговли, перевозок и деловых встреч.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831664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Аграрно-промышленная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окружён сельскохозяйственными районами и работает как центр переработки, логистики и снабжения. Здесь особенно заметна связь между городом и южным хозяйством региона.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36096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Узел сообщений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Ростов проходят транспортные потоки, которые соединяют разные части юга страны. Поэтому здесь развиты связь, грузовые перевозки и сервис для путешественников и бизнеса.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838039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атмосфера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формирует особый южный характер: широкие улицы, оживлённые рынки и открытость к разным традициям. Всё это делает Ростов-на-Дону узнаваемым и живым городом.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65" dirty="0"/>
          </a:p>
        </p:txBody>
      </p:sp>
      <p:sp>
        <p:nvSpPr>
          <p:cNvPr id="9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Челябинск: металл и тяжёлая промышленность
</a:t>
            </a:r>
            <a:endParaRPr lang="en-US" sz="2719" dirty="0"/>
          </a:p>
        </p:txBody>
      </p:sp>
      <p:sp>
        <p:nvSpPr>
          <p:cNvPr id="10" name="Text 2"/>
          <p:cNvSpPr txBox="1"/>
          <p:nvPr/>
        </p:nvSpPr>
        <p:spPr>
          <a:xfrm>
            <a:off x="29927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Челябинск вырос как крупный промышленный центр Урала. Его экономика долго опиралась на металлургию и машиностроение, которые сформировали облик города и характер его трудовых традиций.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508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Транспортное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расположен рядом с важными путями сообщения, поэтому здесь удобно связывать производство, поставки сырья и вывоз готовой продукции. Транспорт усиливает его роль в хозяйстве региона.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927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Тяжёлая индустрия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Челябинске сформировались предприятия тяжёлой промышленности, где требуются опытные специалисты и большие производственные мощности. Это один из тех городов, где индустриальная функция особенно заметна.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508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Рабочая история города отражается в его районах, заводских кварталах и памятниках трудовой эпохи. Челябинск показывает, как промышленность влияет на развитие и повседневную жизнь.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466"/>
            <a:ext cx="2769600" cy="15687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6466"/>
            <a:ext cx="2769600" cy="15687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6466"/>
            <a:ext cx="2769600" cy="15687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Красноярск стоит на Енисее — одной из самых мощных рек Сибири. Благодаря реке здесь появились мосты, набережные и важные переправы, которые связывают берега и районы города.
</a:t>
            </a:r>
            <a:endParaRPr lang="en-US" sz="1148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Енисей и мосты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стал крупным промышленным и энергетическим центром Восточной Сибири. Его значение связано не только с предприятиями, но и с тем, что он помогает осваивать огромные пространства региона.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сибирской экономики
</a:t>
            </a:r>
            <a:endParaRPr lang="en-US" sz="1503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Окружающая природа делает Красноярск особенно выразительным: рядом леса, холмы и большие речные пространства. Город показывает, как современная жизнь может соседствовать с суровой и красивой Сибирью.
</a:t>
            </a:r>
            <a:endParaRPr lang="en-US" sz="1059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среди природы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65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образа Красноярска
</a:t>
            </a:r>
            <a:endParaRPr lang="en-US" sz="295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65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Омск: река, железная дорога, промышленность
</a:t>
            </a:r>
            <a:endParaRPr lang="en-US" sz="2531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106978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 Иртыша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Омск расположен в Западной Сибири на берегах Иртыша. Река стала важной частью его истории, а сегодня помогает связывать город с соседними территориями и транспортными маршрутами.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2036900"/>
            <a:ext cx="6376521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Железнодорожный узел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Омск проходят железнодорожные линии, поэтому он долго оставался удобным пунктом для перевозок и торговли. Транспортная доступность сделала его важным узлом юга Сибири.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966800"/>
            <a:ext cx="5995916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профиль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развиты нефтехимия и машиностроение, а промышленность поддерживает рабочие места и экономику региона. Это один из крупных индустриальных центров Сибири.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896725"/>
            <a:ext cx="5636803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Омск играл заметную военную и торговую роль. Его положение на карте помогало контролировать пути, а сейчас усиливает связи между разными районами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5100" y="1146080"/>
            <a:ext cx="2958900" cy="28924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65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Владивосток: Тихий океан и порт
</a:t>
            </a:r>
            <a:endParaRPr lang="en-US" sz="2956" dirty="0"/>
          </a:p>
        </p:txBody>
      </p:sp>
      <p:sp>
        <p:nvSpPr>
          <p:cNvPr id="11" name="Text 2"/>
          <p:cNvSpPr txBox="1"/>
          <p:nvPr/>
        </p:nvSpPr>
        <p:spPr>
          <a:xfrm>
            <a:off x="788925" y="12071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 на океане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Владивосток стоит на берегу Тихого океана и работает как главный морской порт Дальнего Востока. Через него идут грузы, пассажиры и международные связи с соседними странами.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88925" y="21088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экономика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тесно связан с рыболовством, судоходством и морской торговлей. Его набережные, причалы и бухты напоминают о том, что здесь море определяет повседневную жизнь.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88925" y="30105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Стратегический статус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история Владивостока заметна в его укреплениях, памятниках и статусе важного стратегического пункта. Это подчёркивает значение города для безопасности страны.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88925" y="39122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в Азию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Владивосток показывает восточное направление России: отсюда ближе к странам Азии, чем ко многим другим российским городам. Это делает его особым мостом между регионами и океаном.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крупные города и какие у них вызовы
</a:t>
            </a:r>
            <a:endParaRPr lang="en-US" sz="2317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отличаются не только размерами, но и набором функций: в них сосредоточены рабочие места, вузы, транспортные узлы и культурная жизнь.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город, тем сильнее его влияние, но тем заметнее и трудности роста. Баланс развития важен для качества жизни.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школьного курса географии
</a:t>
            </a:r>
            <a:endParaRPr lang="en-US" sz="1375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6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для сравнения городов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основана на четырёх вопросах: положение, известность, экономическая роль и особенности жизни.
</a:t>
            </a:r>
            <a:endParaRPr lang="en-US" sz="131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6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8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столице и больших городах
</a:t>
            </a:r>
            <a:pPr algn="l" indent="0" marL="0">
              <a:lnSpc>
                <a:spcPct val="100000"/>
              </a:lnSpc>
              <a:buNone/>
            </a:pPr>
            <a:r>
              <a:rPr lang="en-US" sz="155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увидели, что столица управляет страной, а крупные города развивают экономику, науку и культуру. Попробуйте назвать федеральные города и объяснить, почему города растут неравномерно.
</a:t>
            </a:r>
            <a:endParaRPr lang="en-US" sz="428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2026-07-27T00:21:56Z</dcterms:created>
  <dcterms:modified xsi:type="dcterms:W3CDTF">2026-07-27T00:21:56Z</dcterms:modified>
</cp:coreProperties>
</file>