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5656" y="0"/>
            <a:ext cx="639588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циркуляция атмосферы: как воздух движется вокруг Земли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атмосфера переносит тепло, влагу и погоду по всей планете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00635" y="1350000"/>
            <a:ext cx="2686430" cy="26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Землю неравномерно: у экватора теплее, чем у полюсов. Суша и океан прогреваются по-разному, а вращение Земли отклоняет воздушные потоки, меняя привычное направление ветров.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движется по-разному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причины движения воздуха
</a:t>
            </a:r>
            <a:endParaRPr lang="en-US" sz="283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79150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расширяется, становится легче и поднимается вверх. Холодный воздух, наоборот, плотнее и стремится вниз, поэтому в атмосфере постоянно возникают области разной температуры.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79150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температура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68495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поднимается, у поверхности образуется низкое давление. Там, где воздух опускается, давление повышается. Воздух перемещается туда, где давление ниже, и так рождается ветер.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68495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давление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57847" y="1815173"/>
            <a:ext cx="23979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Движущийся воздух не идёт строго прямо, потому что Земля вращается вокруг своей оси. Это отклонение меняет направление ветров и помогает формировать крупные воздушные потоки.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157847" y="1531650"/>
            <a:ext cx="239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4511" y="1488005"/>
            <a:ext cx="3526277" cy="280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Экватор: зона сильного нагрева и подъёма воздуха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солнечные лучи падают почти отвесно, поэтому поверхность получает больше тепла, чем в других широтах. Из-за этого воздух здесь нагревается особенно быстро.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нагрев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зона на карте обычно связана с минимумом давления. Здесь удобно показывать восходящие стрелки, плотную облачность и область, где воздух активно поднимается.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давление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Поднимаясь, влажный воздух охлаждается, и водяной пар конденсируется в облака. Поэтому в экваториальных районах часто идут сильные дожди и грозы.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ливни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Нагретый воздух становится легче и поднимается вверх. У поверхности остаётся область пониженного давления, куда постоянно стремятся новые воздушные массы.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тёплого воздуха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ячейка циркуляции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общей циркуляции атмосферы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92" y="1026325"/>
            <a:ext cx="2764717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атмосферного давления на Земле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Субтропические максимумы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30° широты воздух чаще опускается вниз. Из-за этого образуются пояса высокого давления, где небо обычно яснее, а осадков выпадает заметно меньше.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минимум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воздух активно поднимается, поэтому здесь формируется пояс низкого давления. Этот район связан с высокой облачностью и частыми осадками, особенно в жарких влажных областях.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максимумы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полюсов воздух сильно охлаждён и плотен, поэтому он опускается вниз. Так возникают устойчивые области высокого давления с холодным и сухим воздухом.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Субполярные минимумы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60° широты сталкиваются тёплые и холодные воздушные массы. Воздух здесь чаще поднимается, поэтому формируются области пониженного давления и более изменчивая погода.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ветров образуют связный перенос воздуха между широтными поясами и помогают перераспределять тепло от тёплых районов к холодным.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пояса давления, тем заметнее устойчивые ветровые потоки между ними.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схема постоянных ветров.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ветры между поясами давления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Пассаты, западные ветры и полярные ветры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дуют почти круглый год от субтропических поясов к экватору. Они приносят влажный воздух и заметно влияют на погоду в тропических районах.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тропиков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Северном полушарии пассаты отклоняются вправо, а в Южном — влево. Это связано с вращением Земли и делает их направление не строго меридиональным.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пассатов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преобладают западные ветры. Они переносят воздушные массы с запада на восток и часто связаны с переменчивой погодой.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ветры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восточные ветры формируются над очень холодной поверхностью. Поэтому они обычно сухие и холодные, а их влияние особенно заметно в высоких широтах.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ветры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4511" y="1488005"/>
            <a:ext cx="3526277" cy="280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Кориолиса: почему ветер отклоняется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воздух, который движется на большие расстояния, отклоняется от прямой линии. В Северном полушарии он смещается вправо, а в Южном — влево.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потоков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Кориолиса меняет направление пассатов, западных ветров и полярных потоков. Поэтому движение воздуха на глобальной карте выглядит изогнутым, а не прямым.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ветры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 же явление влияет на движение циклонов и антициклонов. Без отклонения воздушных потоков крупные системы погоды выглядели бы совсем иначе.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погодой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4" y="2477750"/>
            <a:ext cx="354611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широта, вертикальное движение воздуха, ветры и давление связаны в трёх главных ячейках циркуляции.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ячейки показывают, что движение воздуха повторяется по широтным поясам и определяет основные ветры планеты.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ячейки общей циркуляции атмосферы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 и антициклоны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 возникает там, где давление ниже, чем вокруг. Воздух сходится к центру и поднимается вверх, поэтому усиливаются облачность, ветер и часто идут осадки.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низкого давления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поднимается, он охлаждается, и водяной пар легче превращается в облака. Поэтому циклон обычно приносит пасмурную погоду, дождь или снег, а иногда и штормовые явления.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 циклоне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Антициклон, наоборот, связан с высоким давлением. Воздух в нём опускается вниз, становится суше и мешает образованию облаков, поэтому небо чаще остаётся ясным.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высокого давления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циклоны и антициклоны часто сменяют друг друга. Именно они делают погоду переменчивой: сегодня может быть дождливо и ветрено, а завтра — спокойно и солнечно.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погоду, но и её устойчивость: низкое давление чаще связано с быстрыми изменениями, а высокое — с более спокойными условиями.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давление, тем вероятнее облака и осадки; при высоком давлении чаще сохраняются ясность, сухость и слабый ветер.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схема по общим свойствам циклонов и антициклонов.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бывает облачно, а где ясно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92" y="1026325"/>
            <a:ext cx="2764717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Струйные течения в верхней атмосфере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воздушных масс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потоки формируются там, где рядом находятся тёплый и холодный воздух. Контраст температур делает течение особенно сильным и вытянутым вдоль больших атмосферных фронтов.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воздушные потоки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Струйные течения — это узкие полосы очень сильного ветра в верхней тропосфере. Они движутся гораздо быстрее окружающего воздуха и образуют как бы воздушные реки.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погоду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Струйные течения направляют циклоны и антициклоны, поэтому могут менять погоду на огромных территориях. Если поток смещается, меняется и путь облачных систем.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потока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выделяют полярное и субтропическое струйные течения. Они заметнее всего в обоих полушариях и помогают учёным отслеживать крупные изменения погоды.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Муссоны: ветры, которые меняют направление по сезонам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возникают из-за того, что суша и океан нагреваются и остывают не одинаково. Из-за этого меняется давление, а вместе с ним и направление ветра.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нагрев суши и моря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суша прогревается быстрее, воздух над ней поднимается, и над материком образуется область пониженного давления. Тогда влажный воздух приходит с океана и приносит дожди.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муссон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суша остывает быстрее океана, давление над материком становится выше, и ветер дует в сторону моря. Воздух при этом обычно сухой и холодный.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муссон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муссоны наблюдаются в Южной и Восточной Азии. Там они определяют сезон дождей, влияют на сельское хозяйство и на весь ритм жизни людей.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муссоны особенно сильны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не возникают случайно: их формируют подъём и опускание воздуха, а также перенос влаги от одних широт к другим.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воздух поднимается, там больше облаков и осадков; где опускается, климат суше. Поэтому пояса климата повторяют схему общей циркуляции.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обобщённая схема связи циркуляции и климатических поясов.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циркуляции атмосферы и климатических поясов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суша, океан и горы влияют на движение воздуха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сглаживает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и остывает медленно, поэтому рядом с океаном перепады температуры меньше. Воздух над морем изменяется спокойнее, а погода обычно бывает мягче.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сильнее меняет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быстрее реагируют на солнечное тепло, чем океаны. Поэтому летом и зимой над сушей чаще возникают заметные различия давления, которые усиливают сезонные ветры.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тень за горами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через горы воздух теряет часть влаги, поэтому с подветренной стороны может быть суше. Такой участок называют ветровой тенью.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заставляют воздух подниматься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воздушная масса встречает горный хребет, ей приходится подниматься вверх. При подъёме воздух охлаждается, и на наветренной стороне чаще выпадают осадки.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фактора работают вместе и помогают объяснить, почему в разных местах погода бывает такой непохожей.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зависит не от одного условия, а от сочетания факторов. Нагрев, вращение Земли, океан и рельеф вместе формируют местные особенности климата.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влияют на погоду в разных районах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общую циркуляцию видно на картах и спутниковых снимках
</a:t>
            </a:r>
            <a:endParaRPr lang="en-US" sz="2054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спутниковых снимках хорошо заметны широкие полосы облаков у экватора и вытянутые облачные системы в умеренных широтах. Они показывают, где воздух поднимается и где формируются фронты.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пояса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около 30° широты часто видны более светлые и малоблачные области. Это связано с опусканием воздуха и повышенным давлением, которое мешает образованию облаков.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зоны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циклоны выглядят как закрученные облачные спирали. Такая форма помогает понять, как воздух движется вокруг центра низкого давления и как меняется погода.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Спирали циклонов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Изобары, фронты и стрелки на синоптических картах показывают перемещение воздушных масс. По ним можно проследить, как общая циркуляция соединяет разные районы Земли.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погоды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нагрева к погоде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географии: как общая циркуляция превращает нагрев Земли в изменения погоды.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связывает планету в один механизм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циркуляция соединяет экватор, умеренные широты и полюса в единую систему. Она переносит тепло и влагу, создавая ветры, осадки, сухие периоды и разнообразие погоды на Земле.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2026-06-02T10:09:44Z</dcterms:created>
  <dcterms:modified xsi:type="dcterms:W3CDTF">2026-06-02T10:09:44Z</dcterms:modified>
</cp:coreProperties>
</file>