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почвы: почему это опасно для людей и природы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растения, животных и человека. 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в загрязнённой почве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начинается там, где в неё попадают мусор и вредные вещества. Почва теряет плодородие, а опасные примеси могут перейти в растения, воду и пыль.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очищается очень медленно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накапливает загрязнители постепенно, часто годами. Даже если источник убрали, следы вредных веществ могут долго оставаться в верхнем слое и продолжать влиять на растения.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Свинец, ртуть и другие тяжёлые металлы не разлагаются в природе. Они могут задерживаться в почве, переходить в растения и накапливаться в живых организмах.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не исчезает полностью: он лишь распадается на всё более мелкие частицы. Эти частицы смешиваются с грунтом и становятся почти незаметными, но не менее вредными.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дождь разносят загрязнители дальше от места появления. Поэтому небольшой участок с мусором или разливом может со временем повлиять на большую территорию.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2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от источника к живым организмам
</a:t>
            </a:r>
            <a:endParaRPr lang="en-US" sz="252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вредные вещества из разных источников переходят в почву, воду, растения и пищевые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 как источник вреда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стихийных свалках мусор часто смешивается с грязной водой и дымом от пожаров. Такие условия ускоряют распространение загрязнения и делают почву хуже для растений и почвенных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стихийные свалки вредят сильнее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пакеты, банки, стекло, батарейки и сломанная электроника опасны, если оказываются на земле. Батарейки содержат цинк, марганец и иногда ртуть, которые вредны для природы.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опасно в мусоре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почвы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учебной презентации, составлена по материалам темы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источники влияют на почву чаще всего и какие меры стоит усиливать в первую очередь.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повседневные отходы и сельское хозяйство, а в городах заметнее влияние транспорта и предприятий.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пестициды: польза и опасность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поддерживают рост растений, если их вносят в разумном количестве. Тогда почва получает нужные питательные вещества и сохраняет способность давать урожай.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урожаю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помогают сохранять урожай от насекомых и болезней. Но при неправильном применении они затрагивают и полезных насекомых, а также почвенных организмов.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от вредителей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навредить природе, такие вещества нужно использовать строго по нормам. Иначе почва постепенно становится беднее, а экосистема теряет устойчивость.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точного применения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чрезмерном использовании в почве накапливаются нитраты и соли. Это ухудшает состояние грунта и может сделать выращенные продукты менее безопасными.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при избытке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загрязнители и их влияние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попадают в почву из разных источников, но все они ухудшают её состояние при накоплении.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малые дозы, если они поступают долго, постепенно снижают плодородие и ухудшают условия жизни в почве.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 теме загрязнения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загрязнённую почву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Стихийная свалка обычно заметна сразу: вокруг лежат пакеты, бутылки и сломанные вещи. После дождя рядом появляется грязная вода, а воздух может быть тяжёлым из-за запаха и дыма от тлеющего мусора.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свалки: мусор, запах и грязная вода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разлива на земле остаются маслянистые пятна и тёмные разводы. Почва там хуже пропускает воду, а растения выглядят слабыми или почти не растут. Такое изображение помогает понять, как опасны нефтепродукты.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разлива топлива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обочине часто видны тёмные полосы пыли и следы выхлопов. Трава растёт неровно, а возле края дороги почва кажется сухой и бедной. Такое место удобно показать как пример влияния транспорта на грунт.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дороги, где земля «помнит» машины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для природы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учебной презентации, составлена по материалам темы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не только саму землю: страдают огороды, ручьи, насекомые и животные, которые зависят от чистой почвы.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падение урожайности и гибель почвенных организмов, но все последствия связаны между собой и усиливают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загрязнённая почва влияет на здоровье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из почвы могут попасть в организм вместе с овощами, фруктами и зерном. Если загрязнение долго накапливается, возрастает риск отравлений и нарушений работы внутренних органов.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появляется и через воду, и через пыль: частицы с земли оседают на руках, одежде и в дыхательных путях. Это может вызывать аллергии, боли в животе и слабость.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уязвимы, потому что чаще играют на земле и ближе контактируют с пылью. Поэтому чистая почва важна не только для природы, но и для ежедневной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загрязнителя к человеку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вредные вещества переходят из почвы в растения, воду, воздух и затем в организм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2107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верхний плодородный слой почвы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верхний слой содержит перегной, влагу и питательные вещества. В нём корни получают всё необходимое, поэтому растения развиваются быстрее и дают лучший урожай.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роста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слой помогает удерживать воду после дождя или полива. Если он повреждён, земля быстрее пересыхает, а растения сильнее страдают в жаркую погоду.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верхний слой смывает вода или уносит ветер, почва беднеет и теряет живые организмы. На её восстановление уходят годы, а иногда и десятилетия.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долго восстанавливается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загрязнённых участков и их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источников загрязнения почвы: транспорт, бытовые отходы, сельское хозяйство и промышленность.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загрязняются по-разному, но в каждом случае страдают почва, растения и живые организмы.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зависит от места, но общая проблема одна: загрязнители ухудшают состояние почвы и могут распространяться дальше с водой и воздухом.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состояние почвы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пробах измеряют тяжёлые металлы, нефтепродукты, нитраты и кислотность. Так можно точно понять, какие вещества опасны.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Лабораторный анализ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сопоставляют с санитарными требованиями. После этого решают, нужен ли участок в очистке и какой способ подойдёт лучше.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с нормами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берут образцы с разных участков и на разной глубине, чтобы увидеть, как загрязнение распределено в почве.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Отбор проб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очистки и восстановления почвы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основных методов восстановления загрязнённых почв.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выбирают по масштабу загрязнения, цене и скорости работ. Иногда их используют вместе, чтобы добиться более надёжного результата.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способы подходят для сильного загрязнения, а более мягкие — для постепенного восстановления. Лучше всего работает сочетание очистки и последующего озеленения.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загрязнение дома и в школе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простых действий, которые помогают сократить мусор и защитить почву.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почвы после уборки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мусора и посадки травы почва лучше удерживает влагу и меньше размывается дождём. Участок становится ровнее, чище и безопаснее для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после очистки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загрязнение уменьшается, на территорию постепенно возвращаются насекомые, птицы и другие животные. Это знак, что среда снова становится более здоровой.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живой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помогают уменьшить количество мусора и сохранить почву чистой вокруг школы и дома.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многие люди выполняют простые правила, загрязнение уменьшается заметно быстрее. Особенно важно не допускать попадания опасных отходов в землю.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повседневного экологичного поведения для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ресурс, который легко повредить и трудно восстановить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незаметно начинается с мусора, топлива или лишних химикатов, а затем затрагивает растения, животных и людей. Бережное отношение помогает сохранить землю живой и плодородной.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2026-05-20T20:57:13Z</dcterms:created>
  <dcterms:modified xsi:type="dcterms:W3CDTF">2026-05-20T20:57:13Z</dcterms:modified>
</cp:coreProperties>
</file>