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потребители электрической энергии и энергетические системы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ключевых категорий потребления и функционирования современных энергосистем.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XIX века электричество стало фундаментом технологического прогресса, обеспечивая развитие городов и промышленности. Бесперебойное электроснабжение поддерживает качество жизни, современную медицину, транспорт и связь, создавая новую социально-экономическую среду.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энергия и её влияние на общество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потребители — крупные объекты с высоким уровнем мощности и строгими требованиями к качеству и стабильности электроснабжения, обеспечивая работу заводов и производств.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потребители — жилые дома и квартиры с переменным и пиковым суточным потреблением, характеризующимся высокой удалённостью и разнообразием маломощных приборов.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Коммерческие потребители включают офисы, магазины и гостиницы, предъявляющие требования к надёжности электроснабжения и энергоэффективности, часто используя резервные источники.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потребителей электрической энергии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Металлургические, химические и машиностроительные предприятия потребляют мощность от 10 до более 100 МВт, строго контролируя стабильность и качество напряжения для бесперебойной работы технологического оборудования.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обеспечения надежности промышленные потребители применяют сложные системы резервирования электроэнергии, минимизируя риски простоев и аварий вследствие сбоев в электроснабжении.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промышленных потребителей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пики и разнообразие приборов в жилых домах
</a:t>
            </a:r>
            <a:pPr algn="l" indent="0" marL="0">
              <a:lnSpc>
                <a:spcPct val="100000"/>
              </a:lnSpc>
              <a:buNone/>
            </a:pPr>
            <a:r>
              <a:rPr lang="en-US" sz="4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здания отмечаются выраженными утренними и вечерними пиковыми нагрузками, что связано с использованием бытовой техники и освещения. Высокая плотность маломощных устройств создает уникальный профиль энергопотребления.
</a:t>
            </a:r>
            <a:endParaRPr lang="en-US" sz="1303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инфраструктуры на энергопотребление домашних хозяйств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инфраструктура, включая системы освещения и электронные приборы, влияет на общий спрос энергии. Разнообразие жилья и образ жизни формируют динамику нагрузки в бытовом секторе.
</a:t>
            </a:r>
            <a:endParaRPr lang="en-US" sz="1334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потребления бытовых потребителей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Коммерческие объекты, такие как офисы и торговые центры, обеспечивают работу интенсивных систем освещения и климат-контроля, что требует высокого качества электроснабжения.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надежность питания критична для предотвращения финансовых потерь и обеспечения комфорта клиентов и сотрудников в коммерческих зданиях.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Энергопотребление включает значительное использование компьютеров и серверов, что требует эффективной системы управления нагрузками и энергосбережения.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избежания перебоев коммерческие сооружения часто оснащены резервными источниками электроэнергии, что повышает устойчивость энергосистемы.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коммерческих потребителей в энергосистеме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в бытовом и коммерческом секторах связан с урбанизацией и развитием цифровых технологий.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остаётся лидером по потреблению, однако доля сервисных секторов стабильно увеличивается, меняя характер нагрузки.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компании Россети, 2022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электропотребления России по секторам (2022)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напряжения и частоты является ключевым требованием для корректной работы оборудования и предотвращения аварийных ситуаций.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Бесперебойность электроснабжения обеспечивает непрерывную работу критически важных потребителей в промышленности, медицине и сервисах.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безопасности эксплуатации и энергоэффективности регулируются национальными стандартами, включая ГОСТ 32144-2013, с учётом специфики различных категорий потребителей.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стандарты и требования к электроснабжению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Энергосистема состоит из электростанций различных типов, производящих электроэнергию для потребления.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Высоковольтные линии электропередачи соединяют генерирующие объекты с распределительными центрами, обеспечивая транспортировку энергии на большие расстояния.
</a:t>
            </a:r>
            <a:endParaRPr lang="en-US" sz="108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Распределительные подстанции понижают напряжение для безопасного и эффективного распределения электроэнергии среди конечных потребителей.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управления и контроля обеспечивают баланс между производством и потреблением, гарантируя устойчивую работу всей сети.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и основные компоненты энергосистемы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электроэнергии: от генерации до конечного потребителя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энергии и ключевые контрольные точки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Подстанции: узлы преобразования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Подстанции обеспечивают изменение уровней напряжения для эффективной передачи и распределения электроэнергии. Они выступают критическими элементами, которые поддерживают стабильность и качество электроснабжения по всей сети, регулируя поток энергии и снижая потери.
</a:t>
            </a:r>
            <a:endParaRPr lang="en-US" sz="1176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Трансформаторы и безопасность электропотребителей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Трансформаторы на подстанциях снижают напряжение до пригодных для конечного использования значений, что обеспечивает безопасность бытовых, коммерческих и промышленных потребителей. Их работа позволяет интегрировать различные уровни напряжения в единую систему энергоснабжения.
</a:t>
            </a:r>
            <a:endParaRPr lang="en-US" sz="1098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подстанций и трансформаторов в энергосистеме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Централизованные системы состоят из крупных электростанций и высоковольтных линий, управляющихся с единого центра для обеспечения масштабного и скоординированного производства и распределения электроэнергии.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централизованных и децентрализованных систем способствует гибкости энергосистемы и позволяет более эффективно реагировать на изменяющиеся нагрузки и технические вызовы.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Децентрализованные системы используют локальные источники энергии, например солнечные панели и генераторы, что повышает надёжность сети, снижает потери и обеспечивает автономное электроснабжение в труднодоступных районах.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Централизованное и децентрализованное энергоснабжение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обусловлены устаревшим оборудованием и техническими ограничениями. Несанкционированные подключения также влияют на рост потерь.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характерен более высокий уровень потерь по сравнению с ЕС, что требует модернизации сетей и внедрения контроля.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Россети, 2021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энергии в распределительных сетях России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825480"/>
            <a:ext cx="3848986" cy="25641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КПД основных видов электростанций и ключевые особенности их эксплуатации.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ГЭС показывают самый высокий КПД, но выбор технологии зависит от природных условий и эксплуатационных требований.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Росэнерго,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эффективности различных типов электростанций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традиционной генерации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48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электрического потребления приводит к увеличению выбросов CO2 на тепловых электростанциях. Это способствует усилению парникового эффекта и требует перехода к «зелёным» технологиям и сокращению вредных выбросов.
</a:t>
            </a:r>
            <a:endParaRPr lang="en-US" sz="1345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возобновляемой энергетики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ветро- и солнечные станции в Ростовской и Астраханской областях демонстрируют успешный пример экологически чистой генерации. Такие проекты способствуют снижению зависимости от ископаемого топлива и смягчению климатических изменений.
</a:t>
            </a:r>
            <a:endParaRPr lang="en-US" sz="1296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электропотребления на окружающую среду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сети (Smart Grid) позволяют эффективно контролировать и распределять нагрузку, реагируя на изменения в реальном времени для повышения устойчивости энергосистемы.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системы учёта электроэнергии (АСУЭ) обеспечивают точный мониторинг потребления, способствуя оптимизации расходов и стимулированию энергосбережения среди потребителей.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«умный дом» интегрируют управление электроприборами, позволяя снижать энергопотребление без потери комфорта, усиливая роль пользователя в экономии ресурсов.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цифровых решений ускоряет интеграцию возобновляемых источников энергии, минимизируя потери и обеспечивая стабильное электроснабжение при дифференцированном потреблении.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спросом и современные цифровые технологии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хранения энергии как ключевое звено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аккумуляторные технологии обеспечивают гибкость сети, позволяя накапливать избыточную электроэнергию и использовать её в периоды пикового спроса или перебоев.
</a:t>
            </a:r>
            <a:endParaRPr lang="en-US" sz="98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и цифровые двойники в обслуживании сетей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модели сетей и роботы позволяют прогнозировать аварии и оптимизировать техническое обслуживание, существенно снижая время простоев и повышая надёжность энергосистем.
</a:t>
            </a:r>
            <a:endParaRPr lang="en-US" sz="98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Распределённые энергоресурсы и виртуальные электростанции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мини-СЭС и МЭС расширяет зону доступа к энергии, а виртуальные электростанции объединяют разрозненные источники в единую управляющую сеть для повышения эффективности.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тренды в энергетике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энергетической инфраструктуры включает меры против кибератак, обеспечивая стабильность работы критических систем при внешних угрозах.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резервных мощностей и стратегических запасов топлива гарантирует непрерывное электроснабжение в чрезвычайных ситуациях и технологических сбоях.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отечественных технологий и подготовка квалифицированных специалистов укрепляют энергетическую независимость и устойчивое развитие отрасли.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Энергобезопасность и стратегические ресурсы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Профориентационные проекты и олимпиады вовлекают школьников в исследование энергетики и стимулируют научный интерес к отрасли с ранних лет.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школы и специализированные онлайн-курсы расширяют знания и навыки молодых специалистов, готовя их к современным вызовам энергетики.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Вузы, такие как МЭИ и СПбПУ, активно поддерживают инновационные образовательные программы и международное сотрудничество в сфере энергетики.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направлены на формирование квалифицированных кадров для устойчивого развития и внедрения высоких технологий в энергетике.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молодежи и образовательных программ в энергосекторе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современных энергосистем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энергосистемы — фундамент развития экономики, науки и качества жизни. Их модернизация, экологичность и инновационность обеспечивают устойчивое будущее и технологическую самостоятельность общества.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2026-05-07T22:32:25Z</dcterms:created>
  <dcterms:modified xsi:type="dcterms:W3CDTF">2026-05-07T22:32:25Z</dcterms:modified>
</cp:coreProperties>
</file>