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буква C читается как [k], а когда как [s].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буквы C в английском языке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C помогает увидеть важную особенность английского чтения: одно написание может давать разные звуки. На примерах cat, city, cent и cycle легко заметить, как соседняя буква влияет на произношение и орфографию.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C меняет звучание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чтение C: звук [k]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C обычно читается как [k], если после неё стоят a, o или u. Так звучат слова cat, cup, corn, class и camera, знакомые по школьной лексике.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a, o, u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определить звук [k], слово читается быстрее и увереннее. Это особенно полезно при чтении незнакомых слов, где нельзя полагаться только на привычное написание.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чтения вслух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чтение C встречается во многих базовых словах, которые ученик видит в учебнике, словаре и текстах для чтения. Поэтому его удобно запомнить как самый распространённый вариант.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школьное правило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напоминает русский [к], но произносится более чётко и без смягчения. В английской речи он звучит твёрже, поэтому важно не добавлять лишнюю мягкость.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русскому [к]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чтение C: звук [s]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e, i, y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C стоят e, i или y, буква чаще читается как [s]. Так произносятся слова cent, city, cycle, cinema и decide, где мягкое звучание хорошо слышно.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при проверке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видит знакомую схему, ему легче проверить произношение в словаре и правильно прочитать новое слово. Это особенно важно при самостоятельной работе дома.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сравнивать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полезно группировать слова по звуку: отдельно слова с [k] и отдельно слова с [s]. Такое сравнение делает правило наглядным и снижает количество ошибок.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 c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называют soft c. Он помогает сразу понять, что буква C не всегда звучит одинаково, а её чтение связано с ближайшей буквой в слове.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чтения буквы C в английском языке для школьного уровня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 читается как [k] и как [s]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основное правило и помогает быстро свериться при чтении новых слов.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буква чаще всего определяет звук C, а исключения требуют отдельного запоминания.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произношение буквы C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по следующей букве и отдельному списку исключений.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ch и другие случаи, связанные с буквой C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ch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chair, cheese и chocolate сочетание ch читается как отдельный звук, а не как обычная буква C. Поэтому его нужно воспринимать как особый случай чтения.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soft c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буква C входит в сочетания, где действует не только правило soft c. Произношение зависит от всей буквенной комбинации, а не от одной буквы.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сочетанию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teacher буквосочетание ch не читается как C. Это помогает увидеть, что одна и та же буква может вести себя по-разному в разных частях слова.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нужно различать одиночную C и сочетания с ней. Такой подход помогает избежать ошибок и точнее произносить слова на уроке и дома.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наиболее типичные варианты чтения C в школьной лексике. Она показывает, что правило чаще всего работает в простых и часто встречающихся словах.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чтение встречается чаще всего, поэтому его стоит выучить первым, а затем отдельно запомнить мягкий вариант и исключения.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школьного уровня; обобщённое распределение для наглядности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звуков буквы C в учебных словах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Слова-исключения, которые нужно запомнить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 подчиняются обычному чтению буквы C. Например, cello и ocean нужно запомнить отдельно, потому что их произношение нельзя точно вывести только по следующей букве.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вне правила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social и special звучание связано с происхождением и заимствованием. Поэтому правило soft c здесь не объясняет всё, и слово лучше учить целиком.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слова важна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muscle тоже не читается по простому шаблону. Такие формы показывают, что английская орфография хранит следы истории, а не только современное правило.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предсказуемо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исключений полезно использовать словарную карточку, повторение вслух и контекст в предложении. Так слово связывается не только с написанием, но и с правильным звучанием.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как готовые слова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cake буква C стоит перед a, поэтому читается как [k]. А в city после C идёт i, и звук меняется на [s]. Именно соседняя буква, а не место в слове, подсказывает правильное чтение.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Cake и city: одна буква, разный звук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cup и cent, видно, что буква C ведёт себя по-разному даже в одинаковой позиции в начале слова. Для чтения важнее посмотреть, какая буква следует дальше, чем просто запомнить форму слова.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в разных словах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рассуждения помогает не угадывать, а читать по правилу. Ученик быстро проверяет следующую букву, выбирает звук [k] или [s] и только потом произносит слово целиком.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для ученика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буквы C в слове не всегда решает всё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083297"/>
            <a:ext cx="5955300" cy="26974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базовой лексики уровня 7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тренировки чтения буквы C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два основных варианта чтения буквы C и закрепить их на знакомой лексике.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показывают оба варианта чтения C и помогают быстро сопоставлять звук, написание и 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важно видеть, что один звук в английском языке может обозначаться разными буквами.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чтения английских букв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чаще всего передают один и тот же звук [k]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 типичных учебных примерах и показывает, какие гласные чаще всего направляют чтение буквы C.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C стоит e, i или y, мягкое чтение встречается чаще; a, o и u обычно ведут к звуку [k].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слайдов 3, 4 и 9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после C влияют на произношение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слов с буквой C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чтения новых слов в учебнике, словаре и домашнем чтении.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правило чтения C нужно школьнику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правила помогает сразу предположить звук буквы C в незнакомом слове и не останавливаться на каждом новом написании.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читать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чтение слов с C облегчает понимание предложений, особенно в темах о городе, природе, школе и повседневной жизни.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понимать текст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следующую букву, ему проще избежать лишних ошибок в чтении вслух, словарной работе и выполнении упражнений.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прочитано верно, его легче произнести вслух без пауз и догадок, а значит, чтение на уроке звучит спокойнее и точнее.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Увереннее говорить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подсказки для запоминания двух звуков C
</a:t>
            </a:r>
            <a:endParaRPr lang="en-US" sz="2997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[k]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слова cat, cake, cup и class в один цвет или одну колонку. Так ученик быстрее замечает, что после a, o, u чаще слышится твёрдый звук.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[s]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 city, center, cycle и cinema другим цветом. Контраст помогает увидеть, что e, i и y обычно ведут к мягкому чтению буквы C.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шаблон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правила на две части: слева твёрдое чтение, справа мягкое. Такое сравнение удобно для повторения, потому что глазами легко найти нужную группу.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памяти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просмотра таблицы закройте примеры и попробуйте назвать звук по одной только букве после C. Это хороший способ быстро закрепить правило.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типичных ошибок чтения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буквы C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путаницы и помогает сразу увидеть, почему появляется ошибка.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возникает, когда одно правило механически переносят на все слова без учёта следующей буквы и исключений.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тематические группы, в которых мягкое чтение C особенно заметно в школьной лексике.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C чаще встречается в словах о городе и учебе, а также в словах с cy-; это облегчает запоминание по темам.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примеры: city, center, cycle, cinema, decimal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встречается мягкое C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правила чтения C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a, o, u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позиции буква C обычно читается твёрдо, как [k]. Так читаются слова cake, cup и class, поэтому сначала смотрят именно на следующую букву.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e, i, y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чаще появляется мягкое чтение [s]. Примеры city, cent и cycle показывают, что именно соседняя буква меняет звук, а не само положение C в слове.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 подчиняются общему правилу и запоминаются целиком. Поэтому при чтении полезно сначала применить правило, а затем проверить, не относится ли слово к исключениям.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C в английском языке чаще всего читается как [k] или [s]. Если внимательно смотреть на следующую букву и помнить исключения, новые слова читаются точнее и увереннее.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звуках буквы C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2026-05-30T20:57:41Z</dcterms:created>
  <dcterms:modified xsi:type="dcterms:W3CDTF">2026-05-30T20:57:41Z</dcterms:modified>
</cp:coreProperties>
</file>