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"used to", "be/get used to", "would"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английских выражения для описания привычек и изменений в прошлом.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использования выражений для обозначения прошлых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и старшие школьники часто путаются в различиях между "used to", "be/get used to" и "would", что влияет на качество речи и успешность на экзаменах.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Структура: что означает "used to"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"used to" описывает действия или состояния, регулярно повторявшиеся в прошлом, но ныне не актуальные.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конструкции: "used to" + инфинитив глагола, например, "used to play" — акцент на изменениях с тех пор.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"I used to play chess" означает, что раньше играли в шахматы, сейчас - нет.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used to walk to school — раньше я ходил в школу пешком, эта привычка прекратилась.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used to live in Moscow — когда-то она жила в Москве, сейчас ситуация иная. Важно: выражение применимо только в прошедшем времени.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"used to" в предложениях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"Be used to" означает быть привыкшим к чему-то, выражает устойчивое состояние комфорта с ситуацией.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"Get used to" описывает процесс привыкания, то есть становление привычки со временем.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выражения требуют после себя герундий или существительное: be/get used to + V-ing или noun.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"I am used to getting up early" — я уже привык рано вставать.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"be used to" и "get used to"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и особенности "would" для описания привычек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с временным ориентиром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"Would" используется для выражения регулярно повторяющихся действий прошлого при наличии ясного временного контекста. Например: "When I was a child, I would visit my grandmother every summer." Это помогает подчеркнуть привычку в определённый период.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использования "would"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"Would" не употребляется с глаголами состояния и для одноразовых событий. Его применение строго связано с повторяемыми действиями, что отличает его от "used to" и "be/get used to".
</a:t>
            </a:r>
            <a:endParaRPr lang="en-US" sz="11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617" y="1935209"/>
            <a:ext cx="435139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"used to", "be/get used to", "would"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выражениями по структуре, значению и 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выражение управляет разными аспектами привычек и состояний прошлого.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Grammar; Oxford English Dictionary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построение отрицательных и вопросительных предложений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 "used to": форму "didn't use to" используют для отрицания привычек в прошлом.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 "used to" строятся через "Did you use to...?", сохраняя инфинитив после использования вспомогательного did.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 "be/get used to" осуществляется с помощью форм "am not used to", "wasn't used to"; в вопросах — "Are you used to...?".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 "would" требуют контекста и часто содержат вопросительные слова, так как форма "would" сама по себе глагол вспомогательный.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"used to", "would", "be/get used to"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неофициальной речи "used to" встречается чаще, а "would" — в литературных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употреблении зависят от стиля и жанра текста: разговорный, повествовательный или формальный.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Corpus of Contemporary American English,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"Would" употребляется для регулярных действий в прошлом, когда важно указать период или контекст: "Every weekend, we would go fishing."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"Would" не подходит для описания состояний, таких как "like", "be", "know" — здесь используют только "used to".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"Used to" универсально и применяется и для действий, и для состояний, особенно если контекста времени нет.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предпочтительнее использовать "would" вместо "used to"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выражений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ошибка в использовании инфинитива после «be used to» вместо герундия, что меняет смысл. Также неправильное применение «would» с глаголами состояния приводит к грамматическим ошибкам и недопониманию.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 встречается отрицательная форма «didn't used to» вместо правильной «didn't use to». Часто путают «get used to» — процесс привыкания, и «used to» — описание прошлого привычного действия, что приводит к смысловым неточностям.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привычками и ситуациями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«Used to» и «would» применяются для описания прошлых привычек, то есть регулярных действий, которые имели место в определённый период или условиях.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употребления «would» необходимо чёткое указание времени или контекста, а «used to» может использоваться без дополнительного временного маркера.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«be/get used to» подчёркивают текущую или формирующуюся привычку — адаптацию к условиям, а не конкретные индивидуальные действия прошлых периодов.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для «used to»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«used to» типичны маркеры прошлого: фразы, указывающие на детство или прежнее время, например, «in my childhood», «years ago», «when I was young». Они выделяют контраст с настоящим.
</a:t>
            </a:r>
            <a:endParaRPr lang="en-US" sz="104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«would» с временными указателями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«Would» всегда сопровождается конкретными временными отрезками, например, «every Saturday», «in summers», «when I was a student». Это подчёркивает повторяемость действий в прошлом.
</a:t>
            </a:r>
            <a:endParaRPr lang="en-US" sz="93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Контекстные маркеры для «be/get used to»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выражениях временные маркеры зависят от текущего контекста: «now», «at first», «gradually». Они отражают состояние привычки или процесс её формирования в настоящем времени.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маркеры у выражений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1978818"/>
            <a:ext cx="6060571" cy="24660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утвердительные, отрицательные и вопросительные формы выражений с их особенностями. «Used to» требует инфинитив, «be/get used to» — герундий или существительное.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выражение имеет уникальную структуру, что важно учитывать для правильного построения предложений.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Grammar; Oxford English Dictionary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конструкции: структуры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культурные аспекты употребления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распространение «used to»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«used to» стала популярным нововведением в английском языке, активно используемым в современной разговорной речи с середины XX 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использование «would»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«Would» широко применялось в литературе XIX–XX веков для описания повторяющихся действий в прошлом, особенно в рассказах и классических произведениях.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различение «would» и «used to» важно для стилистической точности и позволяет выбирать выражение в зависимости от контекста и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выражений в современных стандартизированных тестах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понимание конструкций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экзаменах Cambridge FCE, CAE и ЕГЭ часто встречаются задания, проверяющие умение использовать и различать «used to», «be/get used to» и «would» в письменной и устной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перевода и построения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TOEFL и другие стандартизированные экзамены требуют от учащихся правильно строить отрицательные и вопросительные формы, а также переводить выражения с сохранением смысла и грамматики.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выражения: когда какое 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между «used to», «would» и «be/get used to»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Контекстный перевод сложных случаев на русский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 am used to cold weather» переводится как «Я привык к холоду», показывая текущее состояние адаптации к окружающей среде.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used to swim» означает «Раньше я плавал», подчёркивая, что это действие регулярно происходило в прошлом, но сейчас не выполняется.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 would go hiking every weekend» переводится как «Я обычно ходил в походы по выходным», акцентируя регулярность прошлых действий с учётом контекста.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«used to», «be/get used to» и «would» помогает выразить свои мысли чётко и разнообразно, делая речь более естественной и грамотной.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этих конструкций способствует успешной сдаче экзаменов и выделяет учащегося, демонстрируя высокий уровень владения английским языком и понимание нюансов.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выражений для говорения и письменной речи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2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в употреблении — ключ к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различение и применение «used to», «be/get used to» и «would» значительно повышает коммуникативные навыки, помогает избежать ошибок и гарантирует успех в учёбе и общении на английском.
</a:t>
            </a:r>
            <a:endParaRPr lang="en-US" sz="294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2026-05-07T21:20:26Z</dcterms:created>
  <dcterms:modified xsi:type="dcterms:W3CDTF">2026-05-07T21:20:26Z</dcterms:modified>
</cp:coreProperties>
</file>