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082" y="339900"/>
            <a:ext cx="3545387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Линейные уравнения с двумя переменными и их системы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связаны две величины и как найти их общее решение?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вокруг нас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вокруг нас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величин встречаются в покупках, движении и школьных задачах. Записывая их через x и y, мы переводим условия текста на язык алгебры и сразу видим, сколько решений может быть у уравнения или системы.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линейное уравнение с двумя переменными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75800" y="1229275"/>
            <a:ext cx="40047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вид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Линейное уравнение с двумя переменными записывают в виде ax + by = c, где a, b и c — числа, а x и y — переменные.
</a:t>
            </a:r>
            <a:endParaRPr lang="en-US" sz="1215" dirty="0"/>
          </a:p>
        </p:txBody>
      </p:sp>
      <p:sp>
        <p:nvSpPr>
          <p:cNvPr id="12" name="Text 3"/>
          <p:cNvSpPr txBox="1"/>
          <p:nvPr/>
        </p:nvSpPr>
        <p:spPr>
          <a:xfrm>
            <a:off x="475800" y="1968791"/>
            <a:ext cx="40047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первая степень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таком уравнении переменные не возводят в квадрат, не извлекают из них корень и не перемножают x на y. Поэтому зависимость остаётся линейной.
</a:t>
            </a:r>
            <a:endParaRPr lang="en-US" sz="1164" dirty="0"/>
          </a:p>
        </p:txBody>
      </p:sp>
      <p:sp>
        <p:nvSpPr>
          <p:cNvPr id="13" name="Text 4"/>
          <p:cNvSpPr txBox="1"/>
          <p:nvPr/>
        </p:nvSpPr>
        <p:spPr>
          <a:xfrm>
            <a:off x="475800" y="2708307"/>
            <a:ext cx="40047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как 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Подставляя конкретные значения x и y, мы проверяем, выполняется ли равенство. Если да, то такая пара чисел является решением уравнения.
</a:t>
            </a:r>
            <a:endParaRPr lang="en-US" sz="1164" dirty="0"/>
          </a:p>
        </p:txBody>
      </p:sp>
      <p:sp>
        <p:nvSpPr>
          <p:cNvPr id="14" name="Text 5"/>
          <p:cNvSpPr txBox="1"/>
          <p:nvPr/>
        </p:nvSpPr>
        <p:spPr>
          <a:xfrm>
            <a:off x="475800" y="3447823"/>
            <a:ext cx="40047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решений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Одному линейному уравнению обычно подходят разные пары чисел, поэтому его решений бесконечно много. Все они образуют одну и ту же прямую.
</a:t>
            </a:r>
            <a:endParaRPr lang="en-US" sz="1164" dirty="0"/>
          </a:p>
        </p:txBody>
      </p:sp>
      <p:sp>
        <p:nvSpPr>
          <p:cNvPr id="15" name="Text 6"/>
          <p:cNvSpPr txBox="1"/>
          <p:nvPr/>
        </p:nvSpPr>
        <p:spPr>
          <a:xfrm>
            <a:off x="475800" y="4187318"/>
            <a:ext cx="40047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вида уравнения помогает легче строить график, находить решения и переходить к решению систем, где требуется одна общая пара чисел.
</a:t>
            </a:r>
            <a:endParaRPr lang="en-US" sz="116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линейного уравнения — прямая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69988" y="1258925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решения на плоскости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изобразить все пары чисел, которые подходят уравнению, получится прямая линия. Каждая точка этой прямой соответствует одному решению.
</a:t>
            </a:r>
            <a:endParaRPr lang="en-US" sz="1322" dirty="0"/>
          </a:p>
        </p:txBody>
      </p:sp>
      <p:sp>
        <p:nvSpPr>
          <p:cNvPr id="11" name="Text 3"/>
          <p:cNvSpPr txBox="1"/>
          <p:nvPr/>
        </p:nvSpPr>
        <p:spPr>
          <a:xfrm>
            <a:off x="3173852" y="1258925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 двух точек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построить прямую, обычно находят две подходящие пары чисел, отмечают две точки и проводят через них линию.
</a:t>
            </a:r>
            <a:endParaRPr lang="en-US" sz="1322" dirty="0"/>
          </a:p>
        </p:txBody>
      </p:sp>
      <p:sp>
        <p:nvSpPr>
          <p:cNvPr id="12" name="Text 4"/>
          <p:cNvSpPr txBox="1"/>
          <p:nvPr/>
        </p:nvSpPr>
        <p:spPr>
          <a:xfrm>
            <a:off x="6077715" y="1258925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построения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уравнения x + y = 6 подходят, например, пары (0; 6), (2; 4) и (6; 0). Все эти точки лежат на одной прямой.
</a:t>
            </a:r>
            <a:endParaRPr lang="en-US" sz="13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0" y="1221275"/>
            <a:ext cx="7344000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проверяется пара чисел для линейного уравнения.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уравнений и подходящих решений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Одному линейному уравнению могут подходить разные пары чисел, и каждая верная пара является его решением.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число решений влияет взаимное расположение двух прямых на координатной плоскости. Это удобно видеть сразу по их положению.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решений может быть у системы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даёт одно решение, совпадение — бесконечно много, а параллельные прямые не имеют общих точек.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система линейных уравнений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система линейных уравнений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3929423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Возможные случаи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прямые пересекаются, система имеет одно решение. Если они совпадают, решений бесконечно много. Если прямые параллельны, общих точек нет.
</a:t>
            </a:r>
            <a:endParaRPr lang="en-US" sz="1334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00558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плоскости решение системы соответствует точке пересечения двух прямых. Именно в этой точке выполняются оба уравнения сразу.
</a:t>
            </a:r>
            <a:endParaRPr lang="en-US" sz="1334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2081736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решение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Решением системы называется такая пара чисел, которая делает верными оба равенства. Если хоть одно условие не выполняется, пара не подходит.
</a:t>
            </a:r>
            <a:endParaRPr lang="en-US" sz="1334" dirty="0"/>
          </a:p>
        </p:txBody>
      </p:sp>
      <p:sp>
        <p:nvSpPr>
          <p:cNvPr id="14" name="Text 6"/>
          <p:cNvSpPr txBox="1"/>
          <p:nvPr/>
        </p:nvSpPr>
        <p:spPr>
          <a:xfrm>
            <a:off x="270000" y="115790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условия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состоит из двух линейных уравнений с одними и теми же переменными x и y. Нужно найти пару, которая подходит каждому уравнению одновременно.
</a:t>
            </a:r>
            <a:endParaRPr lang="en-US" sz="133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Решаем систему по графику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нахождения общего решения двух линейных уравнений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0" y="2890986"/>
            <a:ext cx="4270500" cy="19058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2890986"/>
            <a:ext cx="4270500" cy="19058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графического решения системы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86156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Точка, где линии встречаются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одной координатной плоскости строят две прямые для уравнений x + y = 7 и x − y = 1. Они пересекаются в одной точке, поэтому система имеет единственное решение. По рисунку легко увидеть, что это точка (4; 3), где обе линии сходятся.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30413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рисунке и в 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нахождения точки пересечения подставляют её координаты в оба уравнения: 4 + 3 = 7 и 4 − 3 = 1. Совпадение ответа на графике и в вычислениях показывает, как алгебра помогает проверить геометрический результат.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подстановки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Выразить переменную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 одном из уравнений выражают одну переменную через другую, например y = 7 − x. Так система становится удобнее для дальнейших вычислений.
</a:t>
            </a:r>
            <a:endParaRPr lang="en-US" sz="1215" dirty="0"/>
          </a:p>
        </p:txBody>
      </p:sp>
      <p:sp>
        <p:nvSpPr>
          <p:cNvPr id="12" name="Text 3"/>
          <p:cNvSpPr txBox="1"/>
          <p:nvPr/>
        </p:nvSpPr>
        <p:spPr>
          <a:xfrm>
            <a:off x="2447733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Подставить во второе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найденное выражение подставляют во второе уравнение. В результате получается уже одно уравнение с одной переменной, которое можно решить обычным способом.
</a:t>
            </a:r>
            <a:endParaRPr lang="en-US" sz="1215" dirty="0"/>
          </a:p>
        </p:txBody>
      </p:sp>
      <p:sp>
        <p:nvSpPr>
          <p:cNvPr id="13" name="Text 4"/>
          <p:cNvSpPr txBox="1"/>
          <p:nvPr/>
        </p:nvSpPr>
        <p:spPr>
          <a:xfrm>
            <a:off x="4625466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вторую переменную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нахождения значения x подставляют его в удобное выражение и вычисляют y. Так получают пару чисел, которая может быть ответом системы.
</a:t>
            </a:r>
            <a:endParaRPr lang="en-US" sz="1215" dirty="0"/>
          </a:p>
        </p:txBody>
      </p:sp>
      <p:sp>
        <p:nvSpPr>
          <p:cNvPr id="14" name="Text 5"/>
          <p:cNvSpPr txBox="1"/>
          <p:nvPr/>
        </p:nvSpPr>
        <p:spPr>
          <a:xfrm>
            <a:off x="6803198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Обязательно проверить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найденную пару подставляют в оба исходных уравнения. Проверка подтверждает правильность ответа и помогает заметить ошибки в вычислениях.
</a:t>
            </a:r>
            <a:endParaRPr lang="en-US" sz="121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008780"/>
            <a:ext cx="5163300" cy="14047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типичные ситуации, в которых подстановка помогает быстро свести систему к одному уравнению с одной переменной.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удобно использовать способ подстановки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подстановки особенно полезен там, где выражение одной переменной уже готово или его нетрудно получить.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алгебра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способ сложения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системы линейных уравнений способом сложения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75800" y="122927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систему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Рассматриваем уравнения 2x + y = 9 и 3x — y = 6. Здесь удобно сложить их сразу, потому что коэффициенты при y противоположны и переменная исчезает.
</a:t>
            </a:r>
            <a:endParaRPr lang="en-US" sz="1315" dirty="0"/>
          </a:p>
        </p:txBody>
      </p:sp>
      <p:sp>
        <p:nvSpPr>
          <p:cNvPr id="10" name="Text 2"/>
          <p:cNvSpPr txBox="1"/>
          <p:nvPr/>
        </p:nvSpPr>
        <p:spPr>
          <a:xfrm>
            <a:off x="475800" y="213450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x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Складываем почленно: 5x = 15. Отсюда x = 3. Так одна переменная найдена без дополнительных преобразований, а система стала намного проще для дальнейшего решения.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475800" y="303972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y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Подставляем x = 3 в первое уравнение: 2·3 + y = 9, значит y = 3. Теперь получена полная пара чисел, подходящая системе.
</a:t>
            </a:r>
            <a:endParaRPr lang="en-US" sz="1315" dirty="0"/>
          </a:p>
        </p:txBody>
      </p:sp>
      <p:sp>
        <p:nvSpPr>
          <p:cNvPr id="12" name="Text 4"/>
          <p:cNvSpPr txBox="1"/>
          <p:nvPr/>
        </p:nvSpPr>
        <p:spPr>
          <a:xfrm>
            <a:off x="475800" y="394495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подтверждает: 2·3 + 3 = 9 и 3·3 — 3 = 6. Ответ системы — (3; 3), а способ сложения действительно убрал одну переменную.
</a:t>
            </a:r>
            <a:endParaRPr lang="en-US" sz="1315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решения способом сложения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способ полезен в своей ситуации: один лучше показывает рисунок, другой экономит шаги, третий упрощает вычисления.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решения системы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Универсального лучшего способа нет: выбор зависит от записи уравнений и того, что проще увидеть в задаче.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Методическая оценка по теме «Системы линейных уравнений»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1700" y="1935028"/>
            <a:ext cx="292200" cy="292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8150" y="1964248"/>
            <a:ext cx="292200" cy="2337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59100" y="1951261"/>
            <a:ext cx="292200" cy="25973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случаи систем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566428"/>
            <a:ext cx="27219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решений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графики двух уравнений — параллельные прямые, у них нет общих точек. Тогда система не имеет решения, потому что одна пара чисел не подходит обоим уравнениям.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116450" y="2566428"/>
            <a:ext cx="2816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Бесконечно много решений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обе прямые совпадают, каждая точка этой прямой является решением системы. В алгебраической записи после преобразований получается верное тождество, а не одно число.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57400" y="2566428"/>
            <a:ext cx="2816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противоречие вида 0 = 5 сразу показывает, что решения нет. Такие случаи помогают понять, что система может иметь не только один ответ, но и совсем ни одного.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найденного решения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69988" y="1258925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Подставьте в оба уравнения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Найденную пару чисел нужно проверить сразу в двух исходных уравнениях. Если хотя бы одно равенство не выполняется, ответ нельзя считать верным, даже если он выглядит правдоподобно.
</a:t>
            </a:r>
            <a:endParaRPr lang="en-US" sz="1322" dirty="0"/>
          </a:p>
        </p:txBody>
      </p:sp>
      <p:sp>
        <p:nvSpPr>
          <p:cNvPr id="11" name="Text 3"/>
          <p:cNvSpPr txBox="1"/>
          <p:nvPr/>
        </p:nvSpPr>
        <p:spPr>
          <a:xfrm>
            <a:off x="3173852" y="1258925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Сверьте порядок координат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 перепутать x и y, когда записываете пару чисел. Ошибка в порядке часто даёт неверную проверку, хотя сами вычисления могут быть выполнены правильно.
</a:t>
            </a:r>
            <a:endParaRPr lang="en-US" sz="1322" dirty="0"/>
          </a:p>
        </p:txBody>
      </p:sp>
      <p:sp>
        <p:nvSpPr>
          <p:cNvPr id="12" name="Text 4"/>
          <p:cNvSpPr txBox="1"/>
          <p:nvPr/>
        </p:nvSpPr>
        <p:spPr>
          <a:xfrm>
            <a:off x="6077715" y="1258925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Исправьте возможную ошибку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помогает заметить неточности в переносе слагаемых, раскрытии скобок и подсчётах. Поэтому её выполняют в конце каждого решения системы как обязательный шаг.
</a:t>
            </a:r>
            <a:endParaRPr lang="en-US" sz="13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1221" y="1221275"/>
            <a:ext cx="5881558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и способы их избежать при решении систем линейных уравнений.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систем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запись, внимание к знакам и обязательная проверка заметно уменьшают число ошибок при решении систем.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53085" y="1260494"/>
            <a:ext cx="292200" cy="259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93273" y="2523136"/>
            <a:ext cx="292200" cy="292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1358" y="3831231"/>
            <a:ext cx="292200" cy="23376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из реальной жизни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420060" y="1235861"/>
            <a:ext cx="40929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и цены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помогают найти стоимость двух товаров, если известны общая сумма покупки и количество каждого предмета. Переменные x и y обычно обозначают цену или число одинаковых вещей.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60248" y="2514736"/>
            <a:ext cx="40929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Поездки навстречу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о движении системы описывают расстояние, время и скорость двух участников. Такие задачи удобно записывать через x и y, чтобы связать данные в одном расчёте.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78333" y="3793611"/>
            <a:ext cx="40929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условий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используют, когда нужно сравнить две ситуации сразу: например, два тарифа, две упаковки или два способа оплаты. Тогда одно решение должно удовлетворять обоим условиям.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изменении коэффициентов прямая остаётся прямой, но её наклон меняется. Это хорошо видно на координатной плоскости.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коэффициенты влияют на вид прямой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модуль коэффициента при одной переменной, тем круче наклон; знак коэффициента определяет направление подъёма или спуска.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вида ax + by = c, учебный анализ наклона прямых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Тема, которая связывает рисунок и алгебру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Линейные уравнения с двумя переменными описывают прямые, а их системы помогают находить общую точку. Разные способы решения дополняют друг друга, а проверка делает ответ надёжным.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2026-05-29T22:46:37Z</dcterms:created>
  <dcterms:modified xsi:type="dcterms:W3CDTF">2026-05-29T22:46:37Z</dcterms:modified>
</cp:coreProperties>
</file>