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 славяне в раннем Средневековье
</a:t>
            </a:r>
            <a:endParaRPr lang="en-US" sz="3527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Византии и славян формировало Европу VI—XI веков.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Византийской империи и расселения славян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Римской империи в 395 году Византия стала мощным центром Восточной Европы. В VI—XI веках славяне заселяли Балканы и Восточную Европу, укрепляя связи с Византией через культуру и политику.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взаимные территории Византии и славян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Византии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империи охватывало Малую Азию и Балканы, с Константинополем как столицей и важнейшим торговым узлом региона.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славян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племена активно расселялись вдоль Дуная и в районах современной Болгарии, Сербии, Украины и других, расширяя своё влияние.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соприкосновения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 Причерноморье стали ключевыми пространствами для культурного и политического взаимодействия византийцев и славян.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славянские вторжения на Балканы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VI века славянские племена начали совершать набеги на византийские территории, осваивая и заселяя новые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усиливала оборону, строя крепости и привлекая федератов, чтобы защитить границы от новых угроз.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укрепление империи во времена Юстиниана I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I укрепил границы, укрепил армию и начал масштабные законодательные реформы во благо стабильности державы.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 собор Святой Софии — символ мощи и культурного расцвета Константинополя и Византии.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военные кампании расширили влияние империи и способствовали развитию городов даже на славянских территориях.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политика по отношению к славянам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заключала союзы с местными славянскими вождями, создавая буферные государства у границ.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оборонительные поселения и гарнизоны — так называемые клипеи — для контролирования территории.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посты строго следили за миграциями славян, ограничивая их движение вглубь империи.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Политики сдерживания включали также дипломатические усилия по стабилизации отношений на границах.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политической организации славян под византийским влиянием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племена начинают формировать союзы и первичные структуры власти под влиянием византийской модели.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княжества, адаптирующие византийские административные приемы и городской образ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переход от родовых объединений к более централизованным государствам и укреплению власти князей.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княжества становятся устойчивыми государствами с развитыми институтами и контактами с Византией.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активно расширяли территории, осваивая новые земли и увеличивая численность на Балканах.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демографический рост, связанный с миграцией и освоением региона.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летописи, XI век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рост славянского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славянских государств: итоги и значение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IX—X веках формируются Великоморавия и Первое Болгарское царство, крупные центры славянской государственности.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усиливает культуру и религию, конкурируя с Византией за влияние на Балканах.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государств сопровождается международными контактами и военными действиями с византийскими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Византийско-болгарские войны и их результат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680—681 годов завершилась созданием Первого Болгарского царства в противовес Византии.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царя Симеона I (893–927) добились значительных побед и расширили болгарское влияние.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Кледионе (1014) Василий II применил жестокие меры, подавив сопротивление Болгарии.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 возврат балканских территорий в состав Византии и стратегическое усиление империи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культурное влияние Византии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христианство из Византии, что стало важной вехой для духовного и культурного единения Руси с её восточным соседом.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византийским образцам формировалась церковная организация, создавались праздники и обряды, которые укрепили связь Руси с православной традицией Византии.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письменностей — кириллицы и глаголицы — позволило славянам закрепить свои языковые особенности, опираясь на византийские церковные и культурные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Кирилла и Мефодия среди 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разработали первую славянскую азбуку и перевели богослужебные книги. Их миссионерская деятельность на славянских землях заложила основы православия и культуры.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церковной структуры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миссии святых возникли первые епархии на славянских территориях. Распространялись византийские монастыри и иконопись, что способствовало духовному развитию и сохранению религиозного наследия.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православия и роль Кирилла и Мефодия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архитектурное влияние Византии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 с её куполами и мозаиками стала образцом для славянских храмов, формируя уникальный стиль в церковном строительстве на Балканах и Руси.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византийские арт-традиции развивались в славянских странах, становясь неотъемлемой частью религиозного искусства и культурного наследия.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календарные системы Византии внедрялись на славянских территориях, упорядочивая общественные и религиозные обычаи.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модель градостроительства и ремесленного производства стимулировала развитие городов и торговли в славянских землях.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Византией и славянами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 варяг в греки» соединял Северную Европу со Средиземноморьем, позволяя обмениваться товарами и культурными ценностями между славянами и Византией.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товары, такие как ткани и оливковое масло, обменивались на славянские меха, мёд и изделия из дерева, укрепляя экономические и культурные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Кледионе в 1014 году стала ключевым моментом в войнах Византии и Болгарии, после чего Болгария утратила независимость на долгие годы.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тысяч
</a:t>
            </a:r>
            <a:endParaRPr lang="en-US" sz="5653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пленённых воинов ослеплено по приказу императора Василия II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XIV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и политические союзы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Замужество князя Владимира за византийскую принцессу Анну укрепило дипломатические связи между Русью и Византией, обеспечив религиозную и культурную интеграцию.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браки создавали прочные альянсы, способствовали культурному обмену и использовались для укрепления политических позиций на международной арене.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образования у славян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глаголицы и кириллицы позволило перевести священные тексты на народный язык, что стало фундаментом славянской письменности.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систематизировалось вокруг новых текстов, что способствовало формированию школ и обеспечило сохранение исторических знаний.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письменности стимулировало развитие культуры, литературы и духовного образования среди славянских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искусство: от Византии к славянам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купола в славянских храмах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Софии Киевской и других храмов демонстрирует явное влияние византийских куполов и структуры, ставшей символом духовной связи между народами.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 фрески как культурное наследие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мастера перенимали византийские техники мозаики и фресковой живописи, создавая впечатляющие церковные интерьеры с глубоким символизмом.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художественных традиций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искусство сочеталось с местными славянскими элементами, формируя уникальные стили в иконописи и церковном оформлении, характерные для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Византии и историческое наследие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 — захват Константинополя крестоносцами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ослабили Византию, что повлияло на контроль империи в Балканском регионе и временно приостановило её культурное влияние.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— сохранение влияния Византии на 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политический упадок, духовное и культурное наследие Византии продолжало формировать славянские государства и их традиции.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византийского опыта славянскими государствами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основывали свои учреждения и культурные нормы на византийских образцах, развивая собственные цивилизационные основы.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на славянское государство и культуру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стало ключевым фактором формирования славянской государственности, религии и искусства, создав прочные культурные связи, сохраняющиеся и поныне.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2026-05-10T13:15:41Z</dcterms:created>
  <dcterms:modified xsi:type="dcterms:W3CDTF">2026-05-10T13:15:41Z</dcterms:modified>
</cp:coreProperties>
</file>