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организмов: как условия среды формируют жизнь на Земле
</a:t>
            </a:r>
            <a:endParaRPr lang="en-US" sz="239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определяет строение и судьбу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влажность, свет, кислород, соленость и давление меняют обмен веществ, дыхание, движение и размножение. Поэтому каждый вид живет лишь там, где его пределы выносливости совпадают с условиями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обитания задает правила жизни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основных сред обитания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условий помогает увидеть, какие признаки нужны организмам для жизни в разных средах.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среды свой набор ограничений, а успешная жизнь возможна только при комплексе взаимосвязанных адаптаций.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экология и адаптации организмов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древняя и относительно стабильная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поверхности Земли и считается средой, в которой возникла жизнь. Именно здесь сформировались первые устойчивые формы существования организмов.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возможен главным образом в верхнем слое, куда проникает достаточно света. Ниже этой зоны резко сокращается роль зеленых организмов и возрастает значение готового органического вещества.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фотосинтеза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обитателей воды влияют глубина, давление, соленость, течения, температура и освещенность. По мере погружения меняются условия существования и состав сообществ.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биомасса в океанах связана с прибрежными районами и верхними освещенными слоями. Здесь лучше обеспечены свет, пища и условия для активного обмена веществ.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биомасса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жизни в воде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рыб, морских млекопитающих и многих беспозвоночных обтекаемая форма снижает сопротивление воды. Это делает движение экономичнее и помогает быстрее маневрировать в потоке.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 рыб, кожное дыхание у некоторых амфибий и дыхательные отверстия у морских млекопитающих отражают разные способы газообмена в среде, где кислород распределен неравномерно.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Плавники, ласты и сильные мышцы обеспечивают продвижение вперед, удержание равновесия и точную ориентацию. Для водных организмов это важнее, чем для наземных форм.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покровы, плавательный пузырь и чувствительность к течениям и давлению помогают сохранять глубину, реагировать на изменения среды и избегать опасных участков.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Плавучесть и чувствительность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условия в толще воды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биологии: вертикальная зональность водной среды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глубиной возрастает давление и уменьшается освещенность, поэтому распределение организмов резко меняется по вертикали.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наиболее продуктивны, тогда как глубины ограничивают жизнь дефицитом света и 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резкие колебания и дефицит влаги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организмы постоянно сталкиваются с суточными и сезонными колебаниями температуры. Это требует устойчивой регуляции обмена веществ и защиты от перегрева или переохлаждения.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температура, свойства почвы и растительный покров определяют, какие виды могут существовать на конкретной территории. Даже в пределах одной местности условия могут сильно различаться.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ветер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освещенность повышает интенсивность процессов, а ветер ускоряет охлаждение и высушивание. Из-за этого многие виды выбирают укрытия, тень или ночную активность.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высыхания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наземной среды — потеря воды через покровы и испарение. Поэтому особенно важны плотные оболочки, уменьшающие испарение, и способы экономии влаги.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и животных к жизни на суше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система, кутикула, устьица, механические и проводящие ткани помогают растениям поглощать воду, обмениваться газами и сохранять устойчивость в наземной среде.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животных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развиваются легкие, внутренний скелет, конечности и плотные покровы. Такие признаки обеспечивают дыхание воздухом, опору тела и снижение потерь воды.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решения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Рытье нор, ночная активность, миграции и сезонная спячка позволяют переживать жару, холод или засуху. Поведение часто не менее важно, чем строение тела.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местообитания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неблагоприятных условиях многие организмы временно покидают территорию или перемещаются в более подходящие участки. Это повышает шансы на выживание популяции.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Пустыня, лес и тундра как разные наземные местообитания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географии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наземные среды хорошо показывают, как климат и влажность формируют разные сообщества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 и беднее ресурсы, тем меньше разнообразие видов и тем сильнее выражены специальные адаптации.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темнота, теснота и роль органики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включает минеральные частицы, воду, воздух и остатки организмов. Ее свойства зависят от влажности, структуры, кислотности, температуры и содержания гумуса.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разлагают остатки живого вещества и участвуют в круговороте элементов. Благодаря этому сохраняются плодородие почвы и условия для роста растений.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экосистем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верхних слоях больше кислорода и органики, а глубже — темнее и теснее. Организмы используют поры, ходы и рыхлые участки для перемещения.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по глубине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бактерии, грибы, дождевые черви, клещи, насекомые и их личинки. Их жизнь связана с пространством между частицами и органическими остатками.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 почве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почве и роль редуцентов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веществ в почве: от мертвого органического материала к редуцентам, детритофагам и хищникам почвенного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жильцы в 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многих животных населен бактериями, которые помогают перерабатывать пищу и синтезировать необходимые вещества. Для этих организмов хозяин — стабильная среда с постоянной температурой и защитой от внешних колебаний, поэтому их жизнь тесно связана с обменом веществ хозяина.
</a:t>
            </a:r>
            <a:endParaRPr lang="en-US" sz="9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Паразиты: стратегия точного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Гельминты и вши используют тело хозяина как источник пищи и место размножения. Их строение нередко упрощено: органы движения редуцируются, зато возрастает плодовитость и способность избегать защитных реакций организма хозяина.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как прочный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объединяет гриб и водоросль или цианобактерию в устойчивый комплекс, где каждый партнер получает выгоду. Такой пример показывает, что организменная среда бывает не только местом борьбы, но и пространством длительного взаимовыгодного сосуществования.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жизнь внутри и на поверхности других организмов
</a:t>
            </a:r>
            <a:endParaRPr lang="en-US" sz="2016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абиотические факторы определяют распределение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биологии, тема «Экология и факторы среды»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факторов различается по средам обитания: на суше решают тепло и вода, а в воде особенно чувствительны соленость и кислород.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Ограничивающий фактор часто задает границу ареала быстрее, чем остальные условия, даже если в целом среда подходит виду.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базовая классификация позволяет увидеть, почему один и тот же фактор по-разному ограничивает организмы в воде, почве, на суше и внутри других существ.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в школьной экологии помогают сравнивать приспособления видов и их границы выносливости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«Среды обитания организмов»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00" y="1220238"/>
            <a:ext cx="2048400" cy="1996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9600" y="1220238"/>
            <a:ext cx="2048400" cy="1996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8400" y="1220238"/>
            <a:ext cx="2048400" cy="19963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67200" y="1220238"/>
            <a:ext cx="2048400" cy="19963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Виды-индикаторы разных сред и условий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3060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 — сигнал чистого воздуха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060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первыми исчезают там, где воздух загрязнен сернистым газом и пылью. Поэтому их обилие или отсутствие помогает оценить состояние городской среды и понять, насколько благоприятны условия для чувствительных организмов.
</a:t>
            </a:r>
            <a:endParaRPr lang="en-US" sz="990" dirty="0"/>
          </a:p>
        </p:txBody>
      </p:sp>
      <p:sp>
        <p:nvSpPr>
          <p:cNvPr id="16" name="Text 4"/>
          <p:cNvSpPr txBox="1"/>
          <p:nvPr/>
        </p:nvSpPr>
        <p:spPr>
          <a:xfrm>
            <a:off x="67896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и холодное море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7896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связаны с холодными морскими экосистемами и хорошо приспособлены к жизни в воде и на берегу. Их присутствие указывает на суровый климат, где особенно важны теплоизоляция, питание и способность добывать корм в море.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6284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как знак водоема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6284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обычно растут в стоячей или медленно текущей воде, где достаточно света у поверхности и спокойный режим. Их появление подсказывает, что водоем не слишком глубокий и сохраняет подходящие условия для прибрежной растительности.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24672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и здоровье почвы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24672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почве много дождевых червей, значит она рыхлая, влажная и богата органическими остатками. Такой участок легче пропускает воздух и воду, а значит, создает хорошие условия для корней и почвенных обитателей.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адаптаций у организмов разных сред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разные условия среды формируют дыхание, движение, питание и защитные приспособления.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всегда соответствуют среде: водная, засушливая, подземная и организменная среда требуют разных способов дыхания, движения и питания.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адаптаций организмов в школьном курсе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среды влияет на популяции организмов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последствий при изменении температуры, влажности, освещенности или уровня загрязнения.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среды обитания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лесов и освоение земель сокращают площадь местообитаний, разрывают связи между популяциями и лишают животных укрытий, кормовой базы и мест размножения.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распашка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Стоки и мусор ухудшают качество воды, снижают содержание кислорода и нарушают пищевые цепи. В первую очередь страдают чувствительные виды и водные организмы с узкой экологической нишей.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застройка и иные барьеры делят природные комплексы на изолированные участки. Это мешает миграциям, обмену генами и восстановлению численности редких видов.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 узкими требованиями к влажности, температуре или типу почвы хуже переносят изменения среды. При низкой пластичности их локальные популяции исчезают быстрее других.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специализированных видов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среды обитания и биоразнообразия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биоразнообразия; значения условные, для сравнения типов экосистем
</a:t>
            </a:r>
            <a:endParaRPr lang="en-US" sz="77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растет там, где сочетаются ресурсы, стабильность условий и множество экологических ниш.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 ограничивают число видов, а богатые ресурсами экосистемы поддерживают высокое биоразнообразие.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 строение, поведение и границы распространения организмов. Чем точнее адаптации соответствуют условиям, тем выше шансы вида сохраниться и поддержать устойчивость экосистем.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всегда подстраивается под среду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2026-06-02T00:52:57Z</dcterms:created>
  <dcterms:modified xsi:type="dcterms:W3CDTF">2026-06-02T00:52:57Z</dcterms:modified>
</cp:coreProperties>
</file>