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Завершение эпохи индустриального общества (1945–1970)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индустриального общества завершилась новыми технологиями и автоматизацией.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индустриального общества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сформировалось в эпоху промышленной революции и к середине XX века достигло своего пика. После Второй мировой войны начался переход к постиндустриальному этапу через автоматизацию и развитие сферы услуг.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экономики и технологий
</a:t>
            </a:r>
            <a:endParaRPr lang="en-US" sz="2271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промышленности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кризис сменился периодом ускоренного восстановления экономики. Машиностроение и металлургия снова вошли в строй, обеспечивая рост производительности и создание рабочих мест.
</a:t>
            </a:r>
            <a:endParaRPr lang="en-US" sz="12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электричеству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1970 году электричество стало доступно большинству семей в развитых странах, повысив уровень комфорта и приводя к широкому внедрению технических приборов в домах.
</a:t>
            </a:r>
            <a:endParaRPr lang="en-US" sz="137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выпуска автомобилей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промышленность переживала быстрый рост, что способствовало развитию инфраструктуры и увеличению мобильности населения, меняя образ жизни и экономическую активность.
</a:t>
            </a:r>
            <a:endParaRPr lang="en-US" sz="130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индустриального 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на крупных заводах и фабриках обеспечивало широкий ассортимент стандартных товаров для массового потребления.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труда и специализация рабочих повышали эффективность, но ограничивали гибкость производства.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занятости в промышленности поддерживал стабильность экономики и социальную структуру общества.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Доминация тяжелой промышленности определяла развитие инфраструктуры и национальных экономик, опираясь на использование машин и топлива.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перемены 1945–1970-х годов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1945–1950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разрушенных войной предприятий и первичное внедрение автоматизации на заводах.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первого транзистора в США, открывшего новую эпоху развития электроники.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компьютерной индустрии и начало массового использования электронных вычислительных машин.
</a:t>
            </a:r>
            <a:endParaRPr lang="en-US" sz="1598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сферы услуг и переход промышленности к высокотехнологичным методам производства.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чудеса: примеры и динамика развития
</a:t>
            </a:r>
            <a:endParaRPr lang="en-US" sz="2318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добились феноменального подъёма экономики благодаря модернизации и инновациям в промышленности.
</a:t>
            </a:r>
            <a:endParaRPr lang="en-US" sz="157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 1945–1970 гг.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сопровождался значительным повышением заработных плат и улучшением качества жизни населения.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1416"/>
            <a:ext cx="4048200" cy="15061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по странам: сравнительная таблица
</a:t>
            </a:r>
            <a:endParaRPr lang="en-US" sz="1891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сборники 1945 и 1970 годов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показателей промышленных отраслей в 1945 и 1970 годах показывает быстрый рост, особенно в Японии.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достигла самого быстрого роста во всех ключевых сферах, опережая другие страны.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 промышленности: рост и значение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автомобилей стало драйвером экономического развития, стимулируя расширение дорог и модернизацию городского транспорта.
</a:t>
            </a:r>
            <a:endParaRPr lang="en-US" sz="1374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и инфраструктура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реактивным самолётам значительно увеличил скорость и дальность воздушных перевозок, открыв новые возможности в международных путешествиях.
</a:t>
            </a:r>
            <a:endParaRPr lang="en-US" sz="1356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авиастроения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транзистора и новые синтетические материалы трансформировали промышленные и бытовые технологии, создавая основу для будущих инноваций.
</a:t>
            </a:r>
            <a:endParaRPr lang="en-US" sz="1362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 нефтехимия
</a:t>
            </a:r>
            <a:endParaRPr lang="en-US" sz="1552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Потребительское общество: динамика и примеры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товаров свидетельствует о формировании модели массового потребления и увеличении уровня жизни.
</a:t>
            </a:r>
            <a:endParaRPr lang="en-US" sz="159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торговли США, 1945–1970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ассортимента и массовое производство бытовой техники изменили повседневную жизнь общества.
</a:t>
            </a:r>
            <a:endParaRPr lang="en-US" sz="162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космоса: достижения и значение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Юрий Гагарин стал первым человеком в космосе, знаменуя начало новой эры в освоении Вселенной и демонстрируя научные достижения эпохи.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американцев на Луну в 1969 году подтвердила лидерство в космической гонке, повлияв на развитие спутниковых технологий и средств связи.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сферы услуг: статистика и современная структура
</a:t>
            </a:r>
            <a:endParaRPr lang="en-US" sz="2278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в услугах отражает изменение экономики от промышленной к постиндустриальной, усиливая роль знаний и сервиса.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международных статистических агентств, 1970 г.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расширялась за счет образования, здравоохранения и консалтинга, увеличивая качество жизни и создавая новые рабочие места.
</a:t>
            </a:r>
            <a:endParaRPr lang="en-US" sz="148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занятости: женщины и новые профессии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1970 году более 40% женщин в США активно работали, что отражало смену общественных взглядов и активизацию женских движений за равные права.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женщин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профессии оператора ЭВМ, техника и специалисты по электронике, где женщины смогли успешно занять ключевые роли в быстро меняющейся экономике.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профессий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наука: расширение и новые направления
</a:t>
            </a:r>
            <a:endParaRPr lang="en-US" sz="2224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1970 году свыше 70% молодёжи в развитых странах завершали среднюю школу, что стимулировало развитие квалифицированных кадров.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студентов в США выросло с 2,3 млн в 1950-х до более 8 млн в 1970-х, расширяя научно-технический потенциал.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научные направления, включая электронику и информатику, задавшие вектор инновационного развития общества.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динамика и социальные изменения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сопровождается модернизацией общества, снижением аграрной занятости и повышением уровня жизни.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статистический годник, Японское бюро статистики, 1970
</a:t>
            </a:r>
            <a:endParaRPr lang="en-US" sz="152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развитие городской инфраструктуры способствовало улучшению условий жизни и социальной мобильности.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автоматизации и роботизации в промышленности
</a:t>
            </a:r>
            <a:endParaRPr lang="en-US" sz="2121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ЭВМ и конвейеров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электронных вычислительных машин на заводах позволило автоматизировать сложные процессы, повысить точность производства и ускорить сборочные линии.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 японском автомобилестроении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1960-х Япония первой применила промышленных роботов для сборки автомобилей, что значительно улучшило производительность и снизило затраты на труд.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экономика: регулирование и поддержка
</a:t>
            </a:r>
            <a:endParaRPr lang="en-US" sz="2323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восстановления, включая план Маршалла, стимулировали восстановление и рост экономик послевоенной Европы.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финансирование науки и технологий со стороны государственных органов способствовало инновациям и развитию новых отраслей.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развивались социальные программы, включая страхование и образование, а государство курировало важные инфраструктурные проекты.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в послевоенный период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 кино стали ключевыми элементами досуга, распространяя новые музыкальные направления и формируя молодёжные субкультуры.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свободного времени способствовало развитию спортивных мероприятий, туризма и всему комплексу индустрии развлечений.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конца индустриального общества
</a:t>
            </a:r>
            <a:endParaRPr lang="en-US" sz="2201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загрязнителей ухудшил качество воздуха и воды в городах, вызвав серьёзные экологические проблемы и общественный резонанс.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организации, такие как Greenpeace, и книги, например, «Безмолвная весна», стимулировали начало экологического движения и новой политики.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прорывы и их последствия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1946 году создан первый электронный компьютер ENIAC, что положило начало новой эре вычислительной техники и автоматизации многих процессов.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электронного компьютера ENIAC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пластмасс привело к широкому использованию в промышленности и быту, изменяя потребительские привычки и структуру производства.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пластиковых изделий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реактивные пассажирские самолёты сделали путешествия быстрее и доступнее, что стимулировало глобализацию и экономический рост.
</a:t>
            </a:r>
            <a:endParaRPr lang="en-US" sz="1412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реактивного пассажирского транспорта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завершения индустриальной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34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автоматизации и новейшим технологиям обозначил начало новой социальной и экономической структуры, заложив основы современного мира.
</a:t>
            </a:r>
            <a:endParaRPr lang="en-US" sz="453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2026-05-11T02:03:13Z</dcterms:created>
  <dcterms:modified xsi:type="dcterms:W3CDTF">2026-05-11T02:03:13Z</dcterms:modified>
</cp:coreProperties>
</file>