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клеток — причина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сбои приводят к болезням и влияют на здоровье человека.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состоит из триллионов клеток, которые обеспечивают рост, обмен веществ и восстановление тканей. Здоровье человека зависит от правильной работы этих клеток, объединённых в сложные системы.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 и здоровья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включают изменения в структуре клетки, что влияет на её нормальное функционирование и взаимодействие с окружающей средой.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сбои касаются повреждений мембран и дефектов белков, что ведёт к сбоям в обмене веществ и внутриклеточных процессах.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Повреждённые органеллы снижают выработку энергии и нарушают метаболизм, ухудшая работу клетки и всего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нарушение работы клетки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ДНК могут менять структуру белков, необходимых для работы клеток, что приводит к наследственным заболеваниям с большими последствиями для организма.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муковисцидоз и серповидноклеточная анемия вызываются конкретными изменениями в генах, влияющими на функции органов и иммунитет.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их влияние на клетки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757556"/>
            <a:ext cx="3848986" cy="26999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связи между клеточными нарушениями и их проявлениями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нарушения на клеточном уровне вызывают разнообразные заболевания с уникальными симптомами.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клеточные болезни: причины и симптомы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 над клеточным 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раке клетка начинает делиться бесконтрольно, игнорируя механизмы остановки. Это ведёт к образованию опухолей и повреждению тканей.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генов-туморсупрессоров и онкогенов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генах, контролирующих деление (например, p53), способствуют развитию рака. Злокачественные клетки избегают нормальной гибели, что усугубляет болезнь.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клетки делятся и почему развивается рак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— механизм, при котором повреждённые или ненужные клетки подвергаются контролируемой гибели для поддержания равновесия в организме.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этого процесса могут вызвать недостаточное удаление дефектных клеток, что способствует развитию онкологических заболеваний.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апоптоз приводит к потере здоровых клеток и возникновению аутоиммунных или дегенеративных болезней.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клеточным выживанием и гибелью критически важен для нормального функционирования тканей.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— программируемая смерть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энергообеспечение клеток, поэтому их нарушения сильно влияют на работу разных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симптомов показывает, что митохондриальные патологии приводят к системным нарушениям.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Митохондриальные болезни: симптомы и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проникают внутрь клеток, используя их механизмы для собственного размножения. Это нарушает функции клеток и приводит к их гибели.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вирус гриппа, вызывающий воспаление дыхательных путей, и ВИЧ, атакующий иммунные клетки, что ослабляет защиту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вирусы разрушают клетки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иммунная система ошибочно воспринимает собственные клетки как врагов и атакует их, вызывая повреждения тканей.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при диабете 1 типа лимфоциты разрушают бета-клетки поджелудочной железы, снижая выработку инсулина и вызывая болезнь.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рассеянном склерозе иммунитет повреждает миелиновые оболочки нейронов, что нарушает передачу нервных сигналов.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атаки на собственные клетки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8942" y="2755985"/>
            <a:ext cx="3306117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изменения в патологии тканей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примеры заболеваний, где клеточные изменения приводят к нарушениям функций органов: цирроз печени, остеопороз костей и инфаркт сердца.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Патологические изменения на клеточном уровне приводят к сбоям в работе тканей и органов.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 физические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Токсины, такие как тяжелые металлы и пестициды, а также радиация повреждают мембраны и ДНК клеток, вызывая различные патологии. Клетки теряют способность поддерживать нормальные функции.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разрушает клетки легких, усиливая риск заболеваний. Ультрафиолетовое излучение провоцирует мутации кожи, а дефицит витамина D негативно отражается на здоровье костей.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факторы и повреждение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из 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с болезнью Гоше страдают от ферментного дефекта, вызывающего накопление липидов и боль в костях.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Педиатрические медицинские исследования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болезни Гоше дефицит фермента приводит к серьезным метаболическим нарушениям и увеличению органов, ухудшая качество жизни пациентов.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Железодефицитная анемия и ее клеточные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 в костном мозге приводит к снижению выработки гемоглобина. Это вызывает слабость, бледность и частое головокружение у пациентов с анемией.
</a:t>
            </a:r>
            <a:endParaRPr lang="en-US" sz="1318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крови при клеточных нарушениях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Микроскопический анализ крови показывает уменьшение числа эритроцитов у пациентов с анемией. Такая картина помогает диагностировать и понять тяжесть заболевания.
</a:t>
            </a:r>
            <a:endParaRPr lang="en-US" sz="1318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клеточных сбоев на симптомы заболеваний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передачи сигналов между клетками может привести к аномальному росту тканей и развитию опухолей.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 сигнализации иммунных клеток снижает защиту организма и повышает риск инфекций и аутоиммунных заболеваний.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болезни Паркинсона блокируется передача дофамина, что вызывает тремор, замедленность движений и ухудшение координации.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связи между нейронами ухудшают работу мозга и могут приводить к прогрессирующим неврологическим нарушениям.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межклеточной сигнализации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болезни из-за повреждения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формирования патологий на клеточном и органном уровнях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органы, например печень, обладают высокой способностью к восстановлению после повреждений благодаря активному делению клеток.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регенерации помогает разрабатывать методы терапии и поддержки восстановления тканей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клетки, как нейроны головного мозга, практически не восстанавливаются, что создаёт проблемы при нервных травмах и заболеваниях.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 возможности регенерации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включают световую и электронную микроскопию, позволяющую детально изучать состояние клеток и выявлять атипичные изменения.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и биохимические анализы позволяют обнаруживать наследственные и обменные нарушения до появления симптомов, улучшая прогноз лечения.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клеточных нарушений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питание, богатое витаминами и минералами, поддерживает здоровье клеток и предотвращает дефицитные состояния.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 и обмен веществ, обеспечивая клетки необходимыми питательными веществами.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своевременная вакцинация уменьшают воздействие вредных факторов, снижая риск повреждения клеток.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профилактики клеточных сбоев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клеточных нарушений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клеточных повреждений помогает врачам диагностировать болезни на ранних стадиях и разрабатывать эффективные методы профилактики для сохранения здоровья.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2026-05-09T07:01:43Z</dcterms:created>
  <dcterms:modified xsi:type="dcterms:W3CDTF">2026-05-09T07:01:43Z</dcterms:modified>
</cp:coreProperties>
</file>