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 вокруг точки
</a:t>
            </a:r>
            <a:pPr algn="l" indent="0" marL="0">
              <a:lnSpc>
                <a:spcPct val="90000"/>
              </a:lnSpc>
              <a:buNone/>
            </a:pPr>
            <a:r>
              <a:rPr lang="en-US" sz="20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точки: от рисунка к формулам и задачам.
</a:t>
            </a:r>
            <a:endParaRPr lang="en-US" sz="43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видим поворот вокруг точки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легко узнать в часах, колесе, дверной ручке и орнаментах. Здесь важны центр, угол и направление, а также свойства фигуры, которые не меняются.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поворота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Прообраз и образ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Прообраз — это исходная фигура или точка, а образ — результат поворота. Эти термины помогают точно описывать построение и проверять ответ.
</a:t>
            </a:r>
            <a:endParaRPr lang="en-US" sz="1174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бывает по часовой стрелке и против часовой стрелки. Направление обязательно указывают, потому что от него зависит положение образа фигуры.
</a:t>
            </a:r>
            <a:endParaRPr lang="en-US" sz="111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показывает, на сколько градусов фигура сместилась вокруг центра. Чем больше угол, тем дальше новая позиция от исходной по направлению вращения.
</a:t>
            </a:r>
            <a:endParaRPr lang="en-US" sz="105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 — это неподвижная точка, вокруг которой строится преобразование. Все остальные точки фигуры меняют положение, но сохраняют расстояние до этого центра.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1550" y="975331"/>
            <a:ext cx="3194100" cy="3181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вращается вокруг центра O так, что отрезок OA не меняет длину. Меняется только его направление, поэтому точка A′ всегда находится на окружности радиуса OA.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лучами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O, A и A′, получится угол AOA′, равный заданному углу поворота. Именно по этому углу определяют новое положение точки.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удобно сначала отметить окружность с центром O и радиусом OA. Затем находят на ней точку, которая соответствует нужному направлению и углу.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поворачивается одна точка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отрезка, треугольника и многоугольника
</a:t>
            </a:r>
            <a:endParaRPr lang="en-US" sz="1781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поворачивают оба конца отрезка на один и тот же угол вокруг одного центра. Каждый конец сохраняет расстояние до центра, поэтому новый отрезок получается равным исходному.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соответствующие точки соединяют так же, как в исходной фигуре. Если построение выполнено точно, длины сторон и углы совпадут с исходными.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поворачивают все вершины треугольника или многоугольника. Важно не менять порядок вершин, иначе фигура может исказиться и перестать совпадать по форме.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повороте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сохраняются длины всех отрезков, а значит, фигура не растягивается и не сжимается. Размер изображения остается таким же, как у исходной фигуры.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остаются равными своим исходным значениям. Поэтому треугольник, квадрат или любой другой многоугольник после поворота сохраняет свою форму.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до 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остается на том же расстоянии от центра вращения. Это главное правило помогает быстро проверить правильность построения без лишних измерений.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может изменить ориентацию фигуры: левый и правый поворот дают разные положения. Поэтому знак угла и направление нужно учитывать обязательно.
</a:t>
            </a:r>
            <a:endParaRPr lang="en-US" sz="12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случаи: 90°, 180°, 270°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сетке поворот на 90° удобно видеть по точке, стоящей справа от центра. При повороте против часовой стрелки она оказывается сверху, а по часовой — снизу. Такой быстрый прием помогает строить ответ без долгих вычислений.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90°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переносит точку на противоположную сторону относительно центра. Расстояние не меняется, но направление луча полностью разворачивается, поэтому новая точка лежит точно напротив исходной.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270° можно понимать как поворот на 90° в другую сторону. Этот случай часто используют, когда удобнее работать не с полным поворотом, а с коротким переходом на сетке.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270°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координатной плоскости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удобно проверять на точках, лежащих в разных четвертях. Они показывают, как меняются координаты при вращении вокруг начала координат.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поворота вокруг начала координат достаточно запомнить три правила: 90° против часовой, 90° по часовой и 180°.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поворота на координатной плоскости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точек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меняются координаты при повороте на 90° против часовой стрелки. Важно видеть не только новые точки, но и сохранение расстояния до начала координат.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применяется одна и та же формула. Координаты меняются, но удаленность точки от начала остается прежней.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правилу поворота на 90° против часовой стрелки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поворотов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складываются углы и когда сохраняется общий центр.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стоит искать прежде всего именно в этих местах.
</a:t>
            </a:r>
            <a:endParaRPr lang="en-US" sz="241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 помогают быстро проверить решение: направление, центр и сохранение размеров.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вывод по теме «Поворот в геометрии»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шага достаточно, чтобы начать строить поворот без подсказок.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упражнения помогают перейти от определения к уверенным построениям на сетке и без 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практических заданий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задачи на координаты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типовые задачи показывают, как применять формулы поворота на координатной 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полезно сверять результат по координатам и по сохранению расстояния до начала.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заданий по теме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предмет с четким повторяющимся рисунком: снежинку, колесо или орнамент. Сначала отметьте центр, затем сравните одинаковые элементы по расстоянию и углу поворота.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угол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на какой угол фигура повторяется сама с собой. Для этого проследите, через сколько одинаковых частей рисунок снова совпадает с исходным видом.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Установите направление поворота и проверьте его на двух соседних элементах. Если расстояния от центра равны, а форма не меняется, гипотеза верна.
</a:t>
            </a:r>
            <a:endParaRPr lang="en-US" sz="1256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короткую запись: центр, угол, направление и признак совпадения. Такая мини-таблица помогает объяснить решение и не перепутать видимое вращение с зеркальным отражением.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поворот в рисунках
</a:t>
            </a:r>
            <a:endParaRPr lang="en-US" sz="25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поворота по рисунку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поворота на рисунке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Интуиция поворота: движение без деформации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стрелку часов: ее конец движется по окружности, но сама стрелка не меняет длину. Так же ведет себя любая фигура при повороте вокруг центра.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представлять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мысленно отметьте центр и проследите, куда уйдет каждая точка. Тогда легко увидеть, как знак угла задает направление вращения.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растягивает и не сжимает фигуру. Все стороны и углы остаются прежними, поэтому меняется только положение на плоскости, а не сама форма.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фигур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поворота фигура полностью совпадает сама с собой, говорят о поворотной симметрии. Это заметно в орнаментах, снежинках и декоративных знаках.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совпадает сам с собой при поворотах на 90° и 180°, потому что его стороны и углы расположены равномерно относительно центра.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такая симметрия проявляется при повороте на 120°. Все вершины меняются местами, но общий вид остается прежним.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совпадают сами с собой
</a:t>
            </a:r>
            <a:endParaRPr lang="en-US" sz="1781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180° обычно сохраняют вид прямоугольник и квадрат: противоположные стороны и углы меняются местами, но фигура остается узнаваемой.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90° совпадают только фигуры с более высокой симметрией, например квадрат, снежинка или некоторые буквы. Прямоугольник в этом случае не совпадает.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совпадает с собой не при 90°, а при 120°. Значит, важно проверять именно тот угол, который задан в задаче.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ищите одинаковые части вокруг центра: если они распределены равномерно, фигура может совпасть сама с собой после поворота.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центра: без него невозможно понять, вокруг какой точки происходит вращение и можно ли вообще говорить о повороте.
</a:t>
            </a:r>
            <a:endParaRPr lang="en-US" sz="1259" dirty="0"/>
          </a:p>
        </p:txBody>
      </p:sp>
      <p:sp>
        <p:nvSpPr>
          <p:cNvPr id="11" name="Text 2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 угол поворота. Он показывает, насколько фигура изменила положение, и помогает выбрать правильное правило или построение.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расстояния до центра: они должны остаться одинаковыми у соответствующих точек. Это главный способ заметить ошибку в построении.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сопоставьте результат по координатам или чертежу. Если форма сохранилась, а точки оказались на верных местах, ответ верен.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укажите направление: по часовой стрелке или против нее. Именно оно отличает один поворот от другого.
</a:t>
            </a:r>
            <a:endParaRPr lang="en-US" sz="1294" dirty="0"/>
          </a:p>
        </p:txBody>
      </p:sp>
      <p:sp>
        <p:nvSpPr>
          <p:cNvPr id="15" name="Text 6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и мини-викторина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помогает увидеть, как фигура движется вокруг точки без изменения формы. Если помнить центр, угол, направление и свойства сохранения, задачи решаются быстрее и 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нужно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2026-07-27T06:32:39Z</dcterms:created>
  <dcterms:modified xsi:type="dcterms:W3CDTF">2026-07-27T06:32:39Z</dcterms:modified>
</cp:coreProperties>
</file>