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«Заколдованная буква» В. Драгунского: смешной рассказ о словах и звуках
</a:t>
            </a:r>
            <a:endParaRPr lang="en-US" sz="2672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о букве, которая изменила слово и разговор.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и Дениска — герои весёлых школьных историй
</a:t>
            </a:r>
            <a:endParaRPr lang="en-US" sz="1887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написал добрые и смешные рассказы о детях. Его «Денискины рассказы» полюбились многим читателям, потому что Дениска говорит просто, думает по-детски и попадает в знакомые младшим школьникам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появляется слово, которое звучит неправильно из-за одной ошибочной буквы или звука. Сразу становится ясно: именно эта маленькая неточность запускает смешной разговор.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первым замечает странность и пытается понять, почему слово вдруг стало таким необычным. Его удивление помогает читателю вместе с ним следить за историей.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построен очень просто: короткие реплики, понятные слова и живая детская реакция делают начало рассказа лёгким для чтения даже первоклассникам.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зима и детская игра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обычном дворе, где дети гуляют, переговариваются и удивляются. Зимний фон — снег, холодный воздух, движение ребят — делает сцену особенно живой и наглядной.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легко представить каждому ребёнку: знакомый двор, весёлая компания и неожиданная смешная ситуация. Именно поэтому эпизод кажется близким и очень настоящим.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названа «заколдованной»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будто ведёт себя необычно: исчезает, прячется или меняет звучание слова. Из-за этого обычная речь внезапно становится смешной и странной.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настоящего волшебства, но одна маленькая ошибка создаёт впечатление сказки. Такое преувеличение делает название ярким и легко запоминающимся.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сильно может измениться слово из-за одной детали. Именно поэтому «заколдованная» буква звучит не страшно, а очень забавно.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720" y="2179071"/>
            <a:ext cx="309938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720" y="3932084"/>
            <a:ext cx="309938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как герой-первоклассник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сразу замечает, что слово звучит странно. Он внимательно слушает речь вокруг себя и не пропускает мелких деталей, которые другие могли бы не заметить.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стесняется задавать вопросы и хочет разобраться в причине смешной путаницы. Его интерес помогает двигать рассказ вперёд и делает его особенно живым.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Искреннее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реагирует на необычное слово по-детски честно и открыто. Его удивление похоже на реакцию любого младшего школьника, который впервые сталкивается с такой ошибкой.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Дениски понятно детям: он думает просто, говорит естественно и очень похоже на обычного школьника. Поэтому герой кажется не книжным, а почти знакомым.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смешной ситуации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рассказе не выглядят строгими и далёкими. Они тоже втягиваются в путаницу, а их спокойные реплики делают сцену особенно домашней и тёплой.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одном звуке может сбить с толку даже взрослого человека. Автор показывает это без насмешки, поэтому смешной эпизод кажется добрым и понятным.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между героями напоминает обычную семейную беседу. Именно такая простота помогает читателю почувствовать, что смешная история могла случиться в любом доме.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юмор в рассказе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появляется слово, которое звучит странно и сразу привлекает внимание.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Дениски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слышит ошибку и искренне поражается, потому что смысл слова меняется на глазах.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исправление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и взрослые разбираются, где допущена ошибка, и пытаются произнести слово правильно.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путаница становится ясной, все смеются. Юмор остаётся добрым, потому что никого не обижают.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смешной эпизод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событий в рассказе Виктора Драгунского «Заколдованная буква».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понять и запомнить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развивается быстро, поэтому читатель не теряет нить рассказа. Каждое событие понятно сразу и не требует сложных объяснений.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случай связан с обычной детской речью, а не с трудными приключениями. Из-за этого история кажется знакомой и близкой младшим школьникам.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название и живой герой помогают легко вспомнить рассказ после чтения. В нём быстро узнаются одноклассники, друзья и даже сам читатель.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Дениске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в момент удивления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Дениска может замереть с широко раскрытыми глазами, будто только что услышал очень странное слово. Его лицо передаёт и удивление, и любопытство, а лёгкая улыбка показывает: ему уже смешно, хотя он ещё не всё понял.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разговор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удачная сцена — короткий разговор мальчика со взрослыми на фоне зимнего двора. Снег, шарфы, следы на дорожке и живая мимика героев помогут показать, как обычная ошибка превращается в весёлый эпизод.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Дениска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очень наблюдательный: он сразу замечает, что в слове что-то звучит не так, и пытается разобраться сам, а не просто смеётся вместе со всеми.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искренний и открытый, поэтому его реакция на смешную ситуацию выглядит естественно. Читатель верит ему, потому что он говорит и думает так, как многие дети.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не кажется поучающим или важным. Напротив, он живой, подвижный и немного растерянный, а именно это делает героя близким и понятным младшим школьникам.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Виктора Драгунского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рассказе рождается из ошибки в звучании слова, а не из чьей-то неловкости. Поэтому юмор получается лёгким, светлым и совсем не обидным.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Драгунский строит шутку на разговоре, коротких репликах и неожиданной реакции героев. Из-за этого сцена читается живо, как смешной случай из школьной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никто не высмеивается всерьёз. Даже когда все путаются, итогом становится дружный смех, который объединяет героев и оставляет тёплое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это видно особенно ясно: одна маленькая ошибка сразу меняет звучание речи и заставляет внимательнее слушать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способна изменить слово и сделать его смешным или совсем другим по смыслу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Ю. Драгунский, «Заколдованная буква»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ошибка не должна становиться поводом для обиды: в рассказе смешно всем, потому что герои относятся друг к другу доброжелательно.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слова нужно слушать внимательно. Иногда одна неверно услышанная или произнесённая буква полностью меняет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смеяться вместе с человеком, а не над ним. Именно такой добрый юмор делает рассказ тёплым и запоминающимся.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можно легко и с интересом, если рядом есть смех, живой разговор и понятная детская ситуация, а не скучное нравоучение.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ситуация из детской жизни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Оговорка в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случайно произносят слово не так, как нужно, и сразу возникает смешной эффект. Такие оговорки знакомы почти каждому школьнику.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услышанное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слышит слово не совсем точно и повторяет его по-своему. Из-за этого обычная фраза превращается в забавное недоразумение.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смех без обиды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ошибку замечают спокойно и доброжелательно, всем становится весело. Именно поэтому такие истории легко запоминаются и вызывают симпатию.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и короткие фразы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так, будто рассказывает историю вслух: просто, быстро и без сложных объяснений. Поэтому ребёнок легко следит за сюжетом от начала до конца.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живой разговорной речи. Реплики звучат естественно, как в настоящем дворе или дома, и сразу создают ощущение близости к героям.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не терять нить рассказа. Благодаря этому смешной эпизод легко читать, пересказывать и запоминать даже младшим школьникам.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 в картинке к рассказу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особенно важны двор, снег и движение детей: они создают настроение зимнего дня. Мимика героев должна быть выразительной, чтобы сразу чувствовались удивление и смешное недоумение.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рисунок к рассказу показывает не только событие, но и эмоцию. Жесты, поворот головы, взгляд и улыбка помогают передать добрый комизм сцены без лишних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читают на уроках русского языка
</a:t>
            </a:r>
            <a:endParaRPr lang="en-US" sz="2327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«Заколдованная буква» помогает услышать, как одна буква меняет слово, его звучание и смысл. Это делает рассказ полезным для наблюдения за речью.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понятный, поэтому его удобно читать в первом классе. Ребёнок быстро видит, где возникла ошибка, и легко следит за разговором героев.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пробуждает интерес к чтению и языку через смешной случай. После него детям проще запомнить: слова нужно произносить точно и внимательно.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история, которая учит слушать слова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Драгунского показывает, как маленькая языковая ошибка превращается в смешной и тёплый эпизод. Дениска, добрый юмор и игра со звуками делают историю понятной, живой и очень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2026-05-21T16:33:56Z</dcterms:created>
  <dcterms:modified xsi:type="dcterms:W3CDTF">2026-05-21T16:33:56Z</dcterms:modified>
</cp:coreProperties>
</file>