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Римской империи: основные темы и их значение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культура сформировала основы современной Европы в архитектуре, праве и языке.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развитие римской цивилизации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скромного города до могущественной империи Рим вобрал в себя традиции этрусков, греков и восточных народов, создав уникальный культурный сплав и традиции.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архитектурные достижения Рима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— арена для зрелищ и гладиаторов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мог вместить десятки тысяч зрителей и стал символом римских публичных развлечений, показывая величие инженерных знаний и возможности строительства античности.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— храм с величественным куполом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храм отличался огромным бетонным куполом с отверстием в центре, который долгое время считался техническим чудом и до сих пор поражает архитектурным гением.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— дороги для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акведуки длиной до 80 км для подачи свежей воды в города, обеспечивая гигиену и развитие урбанистики, что стало выдающимся инженерным достижением.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Рима в мраморе и цвете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Мраморные и бронзовые скульптуры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мастера создавали реалистичные портреты и статуи богов, используя мрамор и бронзу, с высокой детализацией и выразительностью образов.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мозаики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мозаики украшали стены вилл и общественных зданий, изображая сцены из мифологии, природы и повседневной жизни, создавая праздничную атмосферу.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— картина на свежей штукатурке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насыщенные цвета и позолоту, фрески рассказывали истории богов и героев, украшая римские дома и демонстрируя художественное мастерство.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изменения в Древнем Риме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богов Рима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римляне почитали множество богов, включая Юпитера и Венеру, и проводили праздники, посвящённые им, что отражало богатство их мифологии и верований.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культ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Обожествление императоров усиливало власть и единство империи, с проведением торжественных обрядов и установлением специальных культовых сооружений.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 века распространялась новая религия — христианство, ставшая официальной в IV веке благодаря императору Константину, что кардинально изменило религиозный ландшафт Рима.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использовали солнечный календарь и римские цифры, которые оказывают влияние на современную символику чисел.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Совершенствовали геометрию и астрономию для точного строительства дорог, акведуков и военных объектов.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 арифметику и инженерные правила при планировке городов и возведении сложных сооружений, обеспечивая их надежность.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наука в Римской империи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изучали латинский и греческий языки, грамматику и риторику, развивая навыки письма и речи.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 приглашали личных учителей, а бедняки посещали публичные школы, где преподавали основы философии.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включали произведения Гомера, Вергилия и современные сочинения для развития мышления.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Риме — знания для жизни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Практиковали подготовку писем и ораторские выступления, а также изучали основы права и морали.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литераторы и их наследие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Цицерон — мастер ораторского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Цицерон оставил значительное наследие в философии и публичной речи, формируя идеалы гражданской ответственности и риторики.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и его «Энеида»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Эпическая поэма Вергилия стала национальным эпосом Рима и сохраняет своё значение в литературном образовании по сей день.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 и Сенека — поэзия и философия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 прославился своими метаморфозами, а Сенека внёс вклад в развитие стоицизма и драматургии, отражая разные стороны римской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сооружения и городская инфраструктура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Термы, такие как Каракаллы, служили местами для мытья и общественного общения, объединяя римлян в культурных и социальных пространствах.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обеспечивали города чистой водой, а развитая канализация гарантировала санитарные условия, что выделяло римскую урбанистику среди древних цивилизаций.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римской кухни и пиров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рацион римлян состоял из хлеба, овощей, сыра и вина, что обеспечивало простоту и питательность пищи.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устраивала пышные пиры с экзотическими блюдами и развлечениями, включая музыку и артистов, отражая статус и разнообразие империи.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 театр: как римляне отдыхали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Амфитеатры, такие как Колизей, служили площадками для гладиаторских боёв и ярких ритуальных шествий. Эти события собирали тысячи зрителей и были важной частью общественной жизни.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построенные по образцу греческих, вмещали до 20 000 человек. Там ставились комедии, трагедии и пантомимы — любимые жанры публики, объединявшие зрителей разных слоёв общества.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зрелища в жизни римлян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Гонки на колесницах были самыми зрелищными событиями, проходившими в Цирке Максимус с вместимостью до 250 000 человек. Эти состязания вызывали искренний азарт и дух соперничества.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гладиаторов и массовые праздники формировали общественные связи и единство жителей. Победители становились героями, их имена помнили и восхваляли наравне с выдающимися политиками.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повседневная жизнь римлян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Домус — уютное жилище знати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Домус представлял собой просторный дом с внутренним двориком и мозаичными полами. В нём проживали обеспеченные семьи, а украшения свидетельствовали о статусе хозяев.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Инсула — городской многоквартирный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Инсулами называли высотные дома для обычных жителей и бедняков. Часто они имели пять-шесть этажей и включали небольшие помещения для многих семей.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форумы — 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римлян проходила на открытых рынках и форумах с магазинами и лавками. Там покупали продукты, общались и решали социальные 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дети и рабы: кто они в Риме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основном занимались домом и воспитанием детей. Некоторые владели имуществом и участвовали в ремёслах, что расширяло их экономическую самостоятельность.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особенно мальчики, обучались чтению, письму и основам математики. Богатые семьи приглашали частных наставников для дополнительного обучения.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рабов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тяжелую работу в семьях, на полях и в мастерских. Их труд был важен для поддержания городской и сельской инфраструктуры.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включала различные социальные группы — свободных граждан, рабов и зависимых. Их взаимодействие формировало основу римского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и культур внутри империи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объединяла множество этнических групп: италиков, галлов, египтян, иудеев и греков. В каждой провинции сохранялись свои языки, обряды и традиции, создавая богатую культурную мозаику.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народов способствовало обмену обычаями и ценностями, но иногда приводило к конфликтам и ассимиляции. Это разнообразие стимулировало развитие гибкой и многообразной культурной среды.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был официальным в Риме и позднее стал основой для многих европейских языков. Его алфавит и лексика продолжают жить в современном мире.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Европейского университета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европейских языков имеют латинские корни, что отражает глубокое влияние древнеримской культуры на современную речь.
</a:t>
            </a:r>
            <a:endParaRPr lang="en-US" sz="20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Равноправие граждан перед законом закреплялось в римских кодексах, что стало фундаментом для современных понятий справедливости и гражданских прав.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право: принципы и влияние на мир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Презумпция невиновности — важнейшее юридическое правило — впервые получила систематическое оформление в законодательстве Древнего Рима.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частной собственности и договорных обязательств обеспечивала стабильность общества и экономику, на чём базируются многие современные правовые системы.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культуры в современном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арки, купола и акведуки вдохновляют современных архитекторов. Примеры городского планирования, такие как улицы и площади, служат моделью для многих мегаполисов.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гражданского права, разработанные римлянами, легли в основу европейских юридических систем. Многие принципы справедливости используются в законах современных государств.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повлиял на формирование романских языков. Римская литература и философия продолжают изучаться и цениться в мировом культурном наследии.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 и достижения римлян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усовершенствовали бетон, изобрели арочные мосты и применяли стеклянные окна. Эти открытия позволяли создавать большие и прочные здания.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термам с системой гипокауста — теплым полам. Это был важный шаг в развитии инженерного искусства и комфорта в общественных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культура Рима важна сегодня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осталось в архитектуре, праве и языках, формируя основу современных цивилизаций. Изучение культуры Рима помогает понять ценности и достижения, влияющие на наш мир сегодня.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2026-05-10T13:08:46Z</dcterms:created>
  <dcterms:modified xsi:type="dcterms:W3CDTF">2026-05-10T13:08:46Z</dcterms:modified>
</cp:coreProperties>
</file>