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лирика: основные темы и мотивы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жизни, память, любовь и время в поэтическом осмыслении.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лирика: опыт, память, смысл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раскрывает зрелый взгляд поэта на прожитую жизнь. В ней личный опыт становится источником философских выводов, а частные чувства — способом говорить о времени, утрате, памяти и человеческом предназначении.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необратимости жизни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ощущает время как непрерывное движение, которое нельзя остановить или повернуть назад.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переживание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Прожитые годы осмысляются как часть внутренней биографии личности, которую уже невозможно изменить, но можно понять.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итог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возникают осень, вечер, часы и образы увядания, помогающие увидеть дистанцию между прежним и нынешним состоянием.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прошлым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и возвращения к прошлому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память неполна и фрагментарна, поэтому каждое возвращение к прошлому одновременно дарит близость и усиливает чувство невосполнимой утраты.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часто становится способом сопротивления забвению: герой возвращается к прошлому, чтобы не утратить собственную духовную целостность и внутреннюю опору.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поздней лирике сохраняет не только события, но и интонации, лица, запахи дома, детали юности; именно они удерживают связь человека с ушедшим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поздней лирике связано не только с разлукой, но и с внутренним уходом от внешней суеты. Герой остается наедине с собой, совестью и прожитой жизнью.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часто передается через тихие, замкнутые образы: окно, вечерний сад, пустую дорогу, полутемную комнату. Они усиливают ощущение сосредоточенного, почти исповедального разговора с собой.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зрелой личности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чаще всего формируют смысловой центр поздних стихов.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время, память и утрата: именно они задают философскую глубину и итоговый характер поздней лирики.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поздней лирики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«Основные темы и мотивы поздней лирики»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память, утрата и благодарность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любовь редко изображается как беззаботное чувство: чаще она связана с расставанием, сожалением и пониманием невозвратимости прожитого.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разлуки любовь сохраняется как часть внутреннего опыта, который формирует личность и влияет на нравственный выбор героя.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любовная тема здесь звучит сдержанно и глубоко, соединяя личную память, внутреннюю зрелость и тихую печаль.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за пережитое чувство становится важнее мечты о возвращении к прошлому: ценится сам факт любви, а не ее продолжение.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87021"/>
            <a:ext cx="4839600" cy="20842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мотив, смысл и образная система связаны между собой.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связаны общей идеей подведения итогов: поздняя лирика превращает личный опыт в философское осмысление жизни.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мотивов поздней лирики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зеркало внутреннего состояния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увядание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часто выражает не только конец природного цикла, но и ощущение прожитой жизни, усталости и тихого принятия неизбежных перемен.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туман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туман и сумерки создают атмосферу неясности и внутренней сосредоточенности, помогая передать тревогу, одиночество или размышление без прямого признания.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природа нередко смягчает трагизм и переводит переживание в тон спокойного размышления, где человек принимает ход жизни без внешнего протеста.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опустевшее пространство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Опустевший сад, голые ветви и безлюдный двор становятся знаком утраты, тишины и уходящего времени, которое уже нельзя вернуть.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поэт часто оглядывается на собственный путь, оценивает сделанное и задается вопросом о цене слова и ответственности перед читателем и временем.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эта тема важна тем, что показывает: литература связана не только с чувствами автора, но и с историей, нравственным выбором и судьбой поколения.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понимается не как украшение жизни, а как способ сохранить духовный опыт, память эпохи и личную правду, которую нельзя выразить иначе.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творчества и роли поэта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логика построения позднего лирического текста: от частного переживания к философскому итогу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развитие позднего стихотворения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 вере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поздней лирики обращается к вере как к внутренней опоре, особенно когда жизненный опыт приносит утраты, тревогу и ощущение предела человеческих сил.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 поиск ответа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верой нередко звучит сомнение: лирический субъект не получает готовых ответов и потому говорит о смысле жизни через вопросы, паузы и напряжённое размышление.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спасение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самых сдержанных текстах сохраняется надежда на очищение и примирение. Она выражается не торжественно, а тихо — через доверие к смыслу пережитого и к высшей правде.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ответственность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поиск связан с ощущением вины и долга. Человек оценивает собственные поступки, пытаясь понять, что в его жизни оправдано совестью и памятью.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сомнение и духовный поиск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 дороги в поздней лирике помогает показать движение человека к итоговому пониманию своей судьбы. Он соединяет биографический опыт с ощущением исторического времени и личного выбора.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Порог, перекрёсток и горизонт обозначают момент решения или завершения пути. Такие детали делают внутренний поиск зримым и подчёркивают, что жизнь осмысляется как движение к последнему выводу.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жизненного пути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разные интонации сосуществуют в одном тексте и часто переходят одна в другую, создавая сложную эмоциональную перспективу.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выражены исповедальность и философская медитация: именно они формируют тон поздней лирики и подводят читателя к смысловому итогу.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поздней лирики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поэтических признаков поздней лирики; шкала условная, без эмпирической статистики.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и ответственность поколения
</a:t>
            </a:r>
            <a:endParaRPr lang="en-US" sz="38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793650" y="16456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эпохи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переживает войну, революцию, репрессии или общественные потрясения не как отвлечённый факт, а как событие собственной судьбы.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793650" y="26590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поколении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переживание превращается в свидетельство времени. В стихах сохраняется не только личная боль, но и память о судьбе целого поколения.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793650" y="3672450"/>
            <a:ext cx="69912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утверждает ответственность за сказанное: слово становится формой исторической памяти и способом сохранить человеческое достоинство.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поздней лирики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приёмы помогают передать сложное внутреннее состояние и философскую глубину позднего стихотворения.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не отдельно, а вместе: они делают личное переживание ёмким, а обычные предметы — носителями философского значения.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художественных средств поздней лирики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Сдержанная интонация усиливает доверие к сказанному: читатель чувствует не внешнюю эффектность, а зрелую, честную речь человека, который говорит только о главном.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Одно и то же слово может звучать буквально и символически одновременно. Благодаря этому небольшой текст нередко раскрывается как многослойное размышление о жизни и памяти.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Поздние стихи тяготеют к лаконизму: поэт отказывается от лишних украшений и добивается выразительности с помощью точного, выверенного слова и короткой фразы.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поздней лирики: точность и смысловая плотность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признаков поздней лирики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мотивов чаще всего объединяют поздние стихи разных авторов.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повторяющийся круг тем — итог, память, одиночество, внутренняя свобода и духовная зрелость — делает позднюю лирику узнаваемой и особенно глубокой.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поздняя лирика особенно значима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стихотворении нередко слышен голос человека, который уже не стремится впечатлить читателя, а хочет точно назвать главное. Такие строки напоминают письмо самому себе: в них мало внешнего действия, но много внутренней правды и сосредоточенного света.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Строки, написанные на грани тишины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вечерний стол, рукопись и зажжённая свеча могут рассказать о целой эпохе больше, чем длинное описание. Поздняя лирика превращает личное переживание в культурную память, где частная судьба начинает звучать как свидетельство времени.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память становится историей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книга у окна, тёплый свет и тишина комнаты помогают почувствовать особую атмосферу поздних стихов. Они не торопят читателя, а предлагают остановиться, всмотреться в прожитое и услышать в нём итог человеческого пути.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остаются надолго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важна тем, что соединяет личный опыт, память, любовь и духовный поиск в цельное размышление о жизни. В её сдержанной глубине особенно ясно слышен голос зрелого автора.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смысл и ценность поздней лирики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2026-05-23T22:14:11Z</dcterms:created>
  <dcterms:modified xsi:type="dcterms:W3CDTF">2026-05-23T22:14:11Z</dcterms:modified>
</cp:coreProperties>
</file>