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Многополярный мир в конце XX — начале XXI века
</a:t>
            </a:r>
            <a:endParaRPr lang="en-US" sz="2945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биполярности к системе с несколькими центрами силы после 1991 года: что изменилось и почему?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распался СССР и завершилась холодная война, определявшая мировую политику более 40 лет. В 1990-е усилились интеграция, торговля, информационные технологии, а также расширялись НАТО и ЕС. Параллельно росла турбулентность: конфликты и международный терроризм.
</a:t>
            </a:r>
            <a:endParaRPr lang="en-US" sz="1232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конец холодной войны и новые реалии
</a:t>
            </a:r>
            <a:endParaRPr lang="en-US" sz="259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Биполярность строилась на противостоянии двух сверхдержав — СССР и США — и двух военно-политических блоков. После распада СССР США некоторое время были единственным лидером, но устойчивость такой схемы быстро ослабла.
</a:t>
            </a:r>
            <a:endParaRPr lang="en-US" sz="1047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XXI века усилились новые и уже значимые игроки: Китай, Европейский союз, Индия и ряд региональных объединений. Решения в международных делах стали чаще зависеть не от одной державы, а от баланса интересов нескольких.
</a:t>
            </a:r>
            <a:endParaRPr lang="en-US" sz="1095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стали менее предсказуемыми: одинаковые события в разных регионах могли получать разные реакции. Это связано с конкуренцией экономических, политических и военных факторов, которые действуют одновременно.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мир стал напоминать мозаику взаимосвязей. Союзы и партнёрства усложняются, а дипломатия всё чаще превращается в поиск компромиссов между несколькими центрами силы.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биполярности к многополярности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1675" y="3167775"/>
            <a:ext cx="2392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в системе нового мира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и технологическое лидерство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сохраняли крупнейшие военные расходы в мире и сильный научно-технологический сектор. Их позиции поддерживались университетами и технологическими корпорациями, влиянием в инновациях и управлении рисками.
</a:t>
            </a:r>
            <a:endParaRPr lang="en-US" sz="1196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Доллар и финансы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США усиливалось ролью доллара как главной мировой валюты и развитой финансовой системой. Благодаря этому легче мобилизовать ресурсы, но эффект снижался при глобальных потрясениях.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превосходства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в Афганистане и Ираке, кризис 2008 года и рост других центров силы показали ограничения американского доминирования. Превосходство оказалось не гарантией устойчивых результатов.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стороне США оставались НАТО и разветвлённая система партнёрств в Европе и Азии. Это помогало координировать действия в кризисах, но не отменяло разногласий интересов внутри коалиций.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смещение экономического центра тяжести из Атлантики в Азиатско-Тихоокеанский регион при относительном снижении удельного веса США и ЕС.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экономическое влияние перераспределяется постепенно, поэтому и политические решения в многополярном мире требуют больше учёта разных центров.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 и Всемирный банк; используются сопоставимые показатели долей мирового ВВП за 1990, 2000, 2010 и 2020 годы.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долей крупнейших экономик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Рывок после реформ и торговое ускорение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 второй экономикой мира и крупнейшим экспортером промышленной продукции. Реформы Дэн Сяопина с конца 1970-х дали мощный импульс промышленности, инфраструктуре и уровню жизни, а в XXI веке ускорили внешнюю торговлю.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пояс — один путь» и расширение связей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«Один пояс — один путь», объявленная в 2013 году, усилила присутствие Китая в Евразии, Африке и Латинской Америке через инфраструктурные и транспортные проекты. Это расширило влияние в цепочках поставок.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как главный экономический и политический вызов
</a:t>
            </a:r>
            <a:endParaRPr lang="en-US" sz="29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2004 год — расширение на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ЕС увеличило численность населения и экономический потенциал объединения, усилив его роль в европейских делах.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2015–2020 годы — испытания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кризис 2015 года, долговые проблемы отдельных государств и выход Великобритании из ЕС в 2020 году показали ограниченность европейского единства.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2007 год — укрепление интеграции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страны усилили общий рынок и финансовую устойчивость, что повысило политический вес ЕС на международных переговорах.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как самостоятельный центр силы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4713" y="2477750"/>
            <a:ext cx="300767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пяти игроков по четырём параметрам: экономический масштаб, военный потенциал, политическое влияние и региональная опора.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различий означает, что центры силы конкурируют не только военными методами: экономическая мощь, союзы и институты создают разные способы влияния.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Всемирный банк, SIPRI.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силы начала XXI века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многополярный порядок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Схема-логика формирования многополярности через экономические, политические и военные взаимосвязи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новой системе международных отношений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сохранила статус ядерной державы и одного из пяти постоянных членов Совета Безопасности ООН. Кроме того, она остаётся крупным экспортёром нефти и газа, что влияет на международные расчёты и партнёрства.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2000 года внешняя политика всё заметнее опиралась на восстановление влияния на постсоветском пространстве и участие в евразийских объединениях. Энергетические ресурсы использовались как инструмент международного взаимодействия и переговорной позиции.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Значимыми стали отношения с СНГ, ОДКБ, ЕАЭС и ШОС: через эти форматы обсуждаются вопросы безопасности, торговли и координации в регионе. Это помогает России действовать в многополярной среде.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2001, 2003, 2008, 2014 и 2022 годов показали: угрозы всё чаще проявляются через сети влияния, а не через прямое столкновение регулярных армий.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угроз смещается в сторону асимметричных действий: террористические группы, кибервоздействие, давление через энергию и миграции делают безопасность более «неровной» и многослойной.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типов угроз (направления тенденций без точных долей), ориентир по историческим маркерам: 2001, 2003, 2008, 2014, 2022.
</a:t>
            </a:r>
            <a:endParaRPr lang="en-US" sz="865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угрозы безопасности в XXI веке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и асимметричные конфликты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Теракты 11 сентября 2001 года стали поворотным событием: они изменили подходы к международной безопасности и ускорили формирование антитеррористических коалиций. Параллельно усилили обмен разведданными и координацию действий государств.
</a:t>
            </a:r>
            <a:endParaRPr lang="en-US" sz="1154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перемещениями людей и финансовыми потоками стал частью «профилактики» угроз. Военные операции направляли против конкретных террористических группировок, но сетевой характер риска требовал постоянной адаптации политики.
</a:t>
            </a:r>
            <a:endParaRPr lang="en-US" sz="1131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91200"/>
            <a:ext cx="438000" cy="35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91200"/>
            <a:ext cx="438000" cy="35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координирует сотрудничество в торговле, транспортной связности и инфраструктурных проектах, а также помогает снижать напряжённость между участниками региона через диалог и согласование позиций.
</a:t>
            </a:r>
            <a:endParaRPr lang="en-US" sz="1125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 уделяет внимание безопасности и противодействию трансграничным угрозам, поддерживая региональные механизмы консультаций. Это повышает самостоятельность стран в управлении рисками рядом с ними.
</a:t>
            </a:r>
            <a:endParaRPr lang="en-US" sz="1113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БРИКС и Африканский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БРИКС расширяет повестку сотрудничества по экономике и технологиям, а Африканский союз усиливает координацию на континенте. Вместе это даёт больше каналов для переговоров с внешними центрами силы.
</a:t>
            </a:r>
            <a:endParaRPr lang="en-US" sz="1098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МЕРКОСУР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МЕРКОСУР укрепляет взаимные связи через торговые правила и совместные проекты, поддерживая предсказуемость для бизнеса. Региональные механизмы помогают странам действовать увереннее в глобальных переговорах.
</a:t>
            </a:r>
            <a:endParaRPr lang="en-US" sz="1113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и новая дипломатия
</a:t>
            </a:r>
            <a:endParaRPr lang="en-US" sz="26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росте связей уязвимости обостряются: кризис 2008 года, COVID-19 и разрывы цепочек поставок показали цену «ускоренной» глобализации.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экономикам сложнее обходиться без внешних звеньев, шоки быстрее распространяются между странами; поэтому многополярность усиливает и конкуренцию, и необходимость координации.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 направлениям тенденций (торговля, ПИИ, цифровые потоки, поездки), с привязкой к общеизвестным шокам 2008 и 2020-х годов; точные проценты не используются.
</a:t>
            </a:r>
            <a:endParaRPr lang="en-US" sz="623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взаимозависимость стран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мобильная связь и соцсети ускорили обмен сообщениями и сделали общественное мнение фактором внешней политики. Для государств это одновременно инструмент влияния и зона повышенного риска.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Распространились кибершпионаж, атаки на государственные и финансовые системы, а также дезинформация. Отдельные кампании могут подрывать доверие к институтам и усиливать социальную поляризацию.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среда стала самостоятельным полем соперничества: в ней действуют государства, корпорации и политические движения. Поэтому безопасность всё чаще понимают как защиту данных, инфраструктуры и коммуникаций.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революция и киберпространство
</a:t>
            </a:r>
            <a:endParaRPr lang="en-US" sz="25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779154"/>
            <a:ext cx="4332300" cy="20578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Двухблочная таблица: слева — плюсы баланса сил, справа — сложности согласования решений и риски нестабильности.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Многополярность повышает гибкость: государства быстрее ищут союзы. Но система становится менее предсказуемой, потому что компромиссы сложнее и дороже в условиях конкуренции.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характеристик многополярности (без привязки к одному набору статистики).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многополярности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однополярность теряла устойчивость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факторов: экономические, военные и политические изменения с 1990-х до 2008 года и далее.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в многополярном мире
</a:t>
            </a:r>
            <a:endParaRPr lang="en-US" sz="2455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МВФ, ВТО и «Группа двадцати» остаются площадками, где государства согласуют правила. Их работа зависит от того, насколько крупнейшим участникам удаётся договариваться по безопасности, торговле и долгам.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Компромиссы становятся труднее, потому что растёт число сильных игроков с различными интересами. Поэтому решения чаще требуют длительных переговоров и поэтапных договорённостей.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Безопасности ООН особенно важен, поскольку его состав отражает послевоенный баланс сил. Но именно он сложнее всего «подстраивается» под новую расстановку центров влияния.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на нефть и газ: почему дорожает дорога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мировых рынках меняются цены на нефть и газ, быстрее всего это заметно в повседневных расходах. Топливо, логистика и электроэнергия зависят от решений и рисков в разных регионах мира.
</a:t>
            </a:r>
            <a:endParaRPr lang="en-US" sz="104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«с разных концов»: цепочки поставок и ассортимент магазинов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смартфонов, компьютеров, одежды и запчастей — результат международных торговых связей. Даже небольшие сбои в одном регионе способны отразиться на сроках поставок и цене в другой стране.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 образовательные программы: когда мир объясняют из разных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новости, интернет-платформы и онлайн-курсы формируют представления о событиях и ценностях. В многополярном мире разные информационные центры по-разному подают факты, поэтому важно критическое мышление.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Многополярность в повседневной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мир нескольких центров силы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XX — начале XXI века мир ушёл от жёсткой биполярности к системе нескольких центров влияния: усилились Азия и Европа, сохранилась мощь США, растёт роль России, Индии и объединений, а решения всё больше зависят от союзов, адаптации и технологий.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2026-05-11T14:14:34Z</dcterms:created>
  <dcterms:modified xsi:type="dcterms:W3CDTF">2026-05-11T14:14:34Z</dcterms:modified>
</cp:coreProperties>
</file>