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на исходе XIX века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стоял на пороге большой войны и новых союзов.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века: время перемен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Германии Европа вошла в эпоху жёсткого соперничества. Промышленность, колонии и сильные армии стали главным мерилом влияния, а локальные споры всё чаще затрагивали весь континент и за его пределами.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центр мировой политики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Берлине, Лондоне, Париже, Петербурге и Вене решались судьбы союзов, границ и колоний. Остальные государства чаще были вынуждены подстраиваться под этих игроков и их интересы.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принимают решения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переговоры всё чаще сопровождались секретными соглашениями и обещаниями поддержки. Союзы помогали сдерживать соперников, но одновременно делали международную обстановку намного более напряжённой и хрупкой.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через союзы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спор из-за небольшой территории мог перерасти в крупный конфликт. Колония, граница или влияние на Балканах нередко становились поводом для протестов, угроз и мобилизации войск.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вспыхивают быстро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Державы всё чаще использовали угрозу силы, чтобы добиться уступок в переговорах. Из-за этого международные отношения стали зависеть не только от дипломатии, но и от готовности к войне.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 аргумент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после 1871 года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 империя стремительно развивала промышленность, железные дороги и военное производство. К концу века она стала одной из самых сильных держав Европы и начала увереннее претендовать на место в мире.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Бисмарка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 фон Бисмарк строил внешнюю политику так, чтобы сохранить мир и не допустить сближения Франции с другими противниками Германии. Для этого он создавал сложную сеть договоров и соглашений.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курса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отставки Бисмарка в 1890 году германская политика стала менее осторожной. Император Вильгельм II поддерживал более жёсткий и активный курс, который усилил подозрительность соседних государств.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напряжённости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всё чаще воспринималась как держава, стремящаяся к большему влиянию в Европе и на море. Это заставляло другие страны внимательнее следить за её действиями и искать союзы против неё.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союзы конца XIX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конца 1870-х годов Европа быстро делилась на соперничающие блоки. Каждый новый союз усиливал недоверие и подталкивал государства искать защиту у партнёров.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союзов возникало, тем меньше оставалось нейтральных игроков. Любой конфликт мог втянуть сразу несколько держав в общую войну.
</a:t>
            </a:r>
            <a:endParaRPr lang="en-US" sz="128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Двойственном союзе (1879), Тройственном союзе (1882) и Франко-русском союзе (1891–1894)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стремление к реваншу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1870–1871 годов Франция потеряла Эльзас и Лотарингию. Для многих французов это стало символом национального унижения и долгой надежды на возвращение утраченных земель.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поражении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вернуть влияние, Франция искала союзников и поддерживала контакты с другими противниками Германии. Так колониальные успехи сочетались с задачей ослабить возможную изоляцию в Европе.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дипломатия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активно расширяла владения в Африке и Юго-Восточной Азии. Колониальная экспансия помогала укреплять престиж страны и показывать, что она остаётся великой державой.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как компенсация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 реванше постепенно проникала в политику и общество. Она укрепляла недоверие к Германии и делала французскую внешнюю политику более внимательной к любым изменениям в европейском балансе сил.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Реванш как идея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восточный вопрос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и славяне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стремилась усилить влияние на Балканах и считала себя защитницей православных и славянских народов. Это постоянно сталкивало её интересы с Австро-Венгрией, которая тоже претендовала на роль ведущей силы в регионе.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в дипломатии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своих интересов на юге и востоке Россия становилась важным участником переговоров. Без её участия европейским державам было трудно выстраивать устойчивый баланс и заключать долговременные соглашения.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в Азии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Средней Азии Россия соперничала с Великобританией за влияние и безопасность границ. Это противостояние показывало, что международная политика конца века выходила далеко за пределы Европы.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и Чёрное море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важным вопросом был свободный выход к Чёрному морю и проливам. Контроль над ними открывал путь к активной торговле и усиливал стратегическое положение империи.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великих держав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основные державы стремились к разным, но часто пересекающимся целям.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шло сразу в нескольких регионах, поэтому даже удалённые территории влияли на европейскую политику и повышали риск крупных конфликтов.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политике великих держав конца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мощь Британской империи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Корабли, охраняющие империю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флот был не просто военной силой, а опорой всей империи. Он защищал торговые пути к Индии, Африке и Азии, по которым шли товары, люди и богатство.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как дороги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Великобритании море заменяло сухопутные границы. Чем надёжнее были её корабли, тем безопаснее становились колонии и торговля, а значит, и положение страны в мире.
</a:t>
            </a:r>
            <a:endParaRPr lang="en-US" sz="1105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 из Германии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1890-х годах Германия начала активно строить свой флот. Это вызвало тревогу в Лондоне, потому что теперь британскому морскому превосходству впервые за долгое время появился сильный соперник.
</a:t>
            </a:r>
            <a:endParaRPr lang="en-US" sz="9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429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5876" y="1779938"/>
            <a:ext cx="575777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колониального раздела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поделена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почти весь африканский континент оказался разделён между европейскими державами. Это происходило быстро и часто без учёта интересов местного населения.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Берлинские 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 1884–1885 годов установила нормы колониального захвата. Державам было важно не только занять территорию, но и заявить о своих правах официально.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в 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усиливались позиции Великобритании, Франции, России и Германии. Здесь соперничество шло за порты, торговлю и политическое влияние, а не только за землю.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напряжённости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раздел мира усилил недоверие между державами. Чем больше территорий они получали, тем чаще сталкивались их интересы в разных частях света.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спора к большой войне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кризиса, характерная для Африки, Балкан и районов проливов в конце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Балканы: как росло напряжение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национальных движений
</a:t>
            </a:r>
            <a:pPr algn="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Сербы, болгары, греки и румыны всё активнее добивались самостоятельности и расширения прав. Национальные идеи усиливали надежды на объединение, но одновременно обостряли конфликты.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Османской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Турецкое влияние на Балканах постепенно слабело, и освободившееся пространство стали делить соседние державы. Это открыло путь к новым спорам о границах и союзниках.
</a:t>
            </a:r>
            <a:endParaRPr lang="en-US" sz="1395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великих держав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Австро-Венгрия особенно часто сталкивались из-за влияния на Балканах. Любой местный кризис здесь быстро превращался в международную проблему с участием других держав.
</a:t>
            </a:r>
            <a:endParaRPr lang="en-US" sz="13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в 1890-е годы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зависела не только от численности войск, но и от флота, артиллерии и скорости переброски армий по железным дорогам.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Соперники готовились к войне заранее: Германия усиливала армию и флот, а другие державы отвечали собственными программами перевооружения.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общим тенденциям военной подготовки держав конца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выглядели колониальные войны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под огнём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Англо-бурская война началась из-за борьбы за богатые земли и влияние в Южной Африке. Британские войска столкнулись с упорным сопротивлением буров, и военные действия оказались гораздо тяжелее, чем ожидалось. Конфликт следила вся Европа.
</a:t>
            </a:r>
            <a:endParaRPr lang="en-US" sz="1384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цене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вызвала спор: можно ли оправдать захват территорий, если он приводит к большим потерям и страданиям мирного населения. Для многих современников этот конфликт показал, что колониальная политика имеет высокую цену.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Бисмарк удерживал равновесие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Бисмарк строил внешнюю политику так, чтобы Германия не оказалась в окружении врагов. Он предпочитал договоры и осторожность открытому давлению, понимая, что преждевременная война опасна для страны.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вместо риска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задачей канцлера было не допустить союза Франции с Россией. Без такого союза Франция оставалась слабее, а Германия могла чувствовать себя безопаснее на западной и восточной границах.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Франции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удержать равновесие, Бисмарк выстраивал сеть договоров с соседями и старался не допустить внезапного объединения противников. Эта система требовала постоянной дипломатической осторожности.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союзов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отставки Бисмарка Германия стала действовать смелее и жёстче. Это ускорило сближение её соперников и сделало европейскую политику заметно более напряжённой.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после 1890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485" y="1599680"/>
            <a:ext cx="4118363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которые встряхнули Европу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показали, как быстро местный спор превращался в международный кризис.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локальный конфликт затрагивал интересы нескольких стран и усиливал недоверие между ними.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международных кризисов конца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баланса сил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рост менял расстановку сил быстрее, чем раньше. Богатство, флот, железные дороги и мобилизация становились не менее важными, чем старые военные 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стал менее устойчивым: ни одна держава уже не могла чувствовать себя полностью безопасно и уверенно.
</a:t>
            </a:r>
            <a:endParaRPr lang="en-US" sz="1336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влияния держав на рубеже XIX–XX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21838"/>
            <a:ext cx="341226" cy="272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8271" y="2687716"/>
            <a:ext cx="330563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разделилась на блоки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как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заключали договоры не из дружбы, а чтобы не остаться один на один с сильным соперником. Союз становился страховкой на случай кризиса.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противника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блок стремился показать, что нападение на одного участника встретит ответ нескольких стран. Так дипломатия всё чаще превращалась в игру силы и угроз.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 двух лагерях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континент всё заметнее делился на группы государств с разными интересами. Это усиливало подозрительность и делало любую ссору особенно опасной.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цепной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спор начинался между двумя странами, в него могли вмешаться их союзники. Поэтому даже небольшой конфликт рисковал перерасти в крупную войну.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1900 году мир стал теснее и напряжённее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в Европе всё сильнее зависели от событий в Африке и Азии. Колонии превратились в важную часть мировой политики, а споры о них стали обычным делом.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уже не одна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накопилось слишком много противоречий, чтобы они исчезли сами собой. Система соперничества сделала большой конфликт всё более вероятным.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войне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всё чаще требовали собственного голоса и государства. Это подталкивало к новым столкновениям внутри империй и между самими державами, особенно на Балканах.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усиливает конфликты
</a:t>
            </a:r>
            <a:endParaRPr lang="en-US" sz="1294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экономика и мощный флот стали ключом к влиянию. Державы соревновались не только на суше, но и на морских путях, где решались торговля и безопасность.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и промышленность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 XIX века подготовил бурный XX век
</a:t>
            </a:r>
            <a:endParaRPr lang="en-US" sz="2798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мир вошёл в эпоху колониального соперничества, военных блоков и опасных кризисов. Именно эти противоречия сделали Первую мировую войну возможной.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2026-06-01T04:47:29Z</dcterms:created>
  <dcterms:modified xsi:type="dcterms:W3CDTF">2026-06-01T04:47:29Z</dcterms:modified>
</cp:coreProperties>
</file>