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отбор меняет популяции и формирует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 природных популяциях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действует не на одиночную особь, а на популяцию: именно здесь признаки наследуются, частоты аллелей меняются, а среда «отсеивает» менее приспособленные варианты из поколения в поколение.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происходит на уровне популяций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 — материал для отбора
</a:t>
            </a:r>
            <a:endParaRPr lang="en-US" sz="3003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аллели и могут менять признак сразу заметным образом. Именно они вводят в популяцию новые варианты, на которых в дальнейшем может «работать» естественный отбор.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эволюционных сдвигов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наследственной изменчивости отбору нечего было бы сохранять или устранять. Поэтому именно разнообразие генотипов делает возможным накопление приспособительных изменений.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расхождение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хромосом и обмен участками между гомологичными хромосомами создают уникальные комбинации генов у потомков, усиливая наследственную разнородность поколения.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мейозе и оплодотворении возникают новые сочетания уже имеющихся генов. Такое перемешивание наследственного материала резко увеличивает разнообразие генотипов внутри популяции.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и приспособленность особей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объединяет все внешние и внутренние признаки организма. Он формируется на основе наследственной программы, но его окончательный вид зависит и от конкретных условий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как проявление генотипа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показывает, насколько успешно особь выживает и оставляет потомство именно в данной среде. Важен не «сильный» признак сам по себе, а его полезность здесь и сейчас.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приспособленность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заметные, слабые или плохо защищённые варианты признака чаще становятся добычей хищников или хуже переносят стресс, поэтому постепенно исчезают из популяции.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шансы на выживание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пяденица хорошо показывает роль фенотипа: на светлой коре лучше маскируются светлые особи, а на потемневших стволах преимущество получают тёмные формы.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заметности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отбора по-разному меняют распределение признака: стабилизируют норму, смещают её или разрывают популяцию на крайние варианты.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среды постоянны, сохраняются средние значения; при изменениях выгоден сдвиг признака; в неоднородной среде усиливаются крайности.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распределения признака, составленная по школьному курсу биологии.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естественного отбора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наиболее заметен в среде, которая долго остаётся относительно постоянной. В таких условиях уже сложившийся тип признака оказывается самым надёжным и выгодным.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условия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слишком малая и слишком большая масса новорождённых связаны с повышенными рисками. Наиболее благоприятными оказываются средние значения, поэтому именно они чаще сохраняются.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значения признака сохраняются, потому что именно они дают наилучший баланс между затратами и пользой. Так популяция поддерживает хорошо приспособленный облик без резких изменений.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нормы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уменьшает число особей с очень низкими или очень высокими значениями признака. Крайние варианты чаще оказываются менее жизнеспособными и хуже выдерживают обычные колебания среды.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крайностей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при изменении условий среды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условий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возникает, когда среда заметно меняется и один из крайних вариантов признака начинает давать преимущество. Тогда направление отбора становится устойчиво смещённым.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полезного варианта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выгодного признака постепенно увеличивается, а среднее значение признака в популяции сдвигается в ту же сторону. Изменения накапливаются от поколения к поколению.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природы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 берёзовой пяденицы и распространение устойчивости бактерий к антибиотикам хорошо показывают, как новое условие среды меняет успех разных вариантов.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результат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давление отбора сохраняется, популяция может заметно измениться по внешнему виду, физиологии или поведению. Так формируются новые приспособления к изменившейся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и сохранение крайних вариантов
</a:t>
            </a:r>
            <a:endParaRPr lang="en-US" sz="3047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характерен для территорий, где разные участки сильно отличаются по условиям. Тогда один и тот же средний вариант оказывается невыгодным в обеих частях среды.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одной территории доступны разные пищевые ресурсы, то особи с различными признаками добывания пищи получают преимущество в разных участках, а промежуточные формы теряют эффективность.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отбор увеличивает разнородность популяции и может вести к её постепенному разделению на несколько групп. Это особенно заметно, если различия среды устойчивы.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крайностей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Побеждают крайние фенотипы, лучше приспособленные к разным микросредам. Промежуточные варианты чаще проигрывают конкуренцию и реже оставляют потомство.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действия отбора в популяции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под влиянием среды приводит к изменению генофонда.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как условие отбора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одного вида соперничают за пищу, территорию, свет и партнёров. При ограниченных ресурсах выигрывают те, чьи наследственные признаки повышают эффективность использования среды.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Хищничество, паразитизм и конкуренция между видами создают постоянное давление на популяции. В таких условиях сохраняются признаки, снижающие риск быть съеденным или заражённым.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Мороз, засуха, жара и другие стрессовые воздействия не позволяют выжить всем особям. Отбор поддерживает наследственные особенности, помогающие переносить экстремальные условия.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не является самим отбором, но создаёт его условия. Именно она делает полезные признаки различием между выживанием, размножением и исчезновением.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619487"/>
            <a:ext cx="5955300" cy="14888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теме естественного отбора.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и их влияние на отбор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среды по-разному «фильтруют» наследственные признаки, усиливая выживание одних вариантов и отбраковку других.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отбора задаётся не самим признаком, а конкретными условиями среды, в которых он оказывается полезным.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у организмов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помогает организму уменьшать потери воды, прятаться от врагов или эффективнее добывать пищу. Колючки кактуса и зимняя белая окраска зайца-беляка — наглядные примеры таких изменений.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адаптации связаны с работой органов и обменом веществ. Организмы могут лучше переносить холод, засуху или голод, поддерживая жизнедеятельность в неблагоприятный сезон без заметного изменения внешнего вида.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изменения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тоже повышает приспособленность. Перелёты птиц, сезонные кочёвки животных и выбор безопасных убежищ помогают избегать неблагоприятных условий и повышают вероятность выживания и размножения.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 действует как сильный отбор: он резко сокращает долю чувствительных клеток и освобождает место для устойчивых вариантов.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селективное давление, тем быстрее растёт частота признака, повышающего выживание в данных условиях.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действия отбора при применении антибиотиков.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частоты полезного признака под действием отбора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и сохранение разнообразия в популяции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означает, что в одной популяции сохраняются два и более устойчивых варианта признака, каждый из которых может быть выгоден в определённой ситуации.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вариантов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даёт популяции запас наследственных вариантов для будущего отбора и снижает риск исчезновения при неожиданных изменениях среды.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резерв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генофонд, тем выше шанс, что часть особей переживёт резкое изменение климата, болезни или дефицит пищи.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устойчивости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Микросреды, сезонные изменения и неодинаковая доступность ресурсов создают чередование преимуществ, поэтому один вариант не вытесняет остальные полностью.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меняет соотношение уже существующих аллелей: выгодные варианты становятся всё чаще, а неблагоприятные — реже, иногда почти исчезая.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«Генофонд популяции и частоты аллелей» из школьного курса биологии.
</a:t>
            </a:r>
            <a:endParaRPr lang="en-US" sz="1009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полезного аллеля в популяции может приблизиться к этому уровню
</a:t>
            </a:r>
            <a:endParaRPr lang="en-US" sz="4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849604"/>
            <a:ext cx="5955300" cy="11647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биологии: индустриальный меланизм, устойчивость бактерий, дарвиновы вьюрки.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естественного отбора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объектах хорошо видно, что изменение условий среды меняет преимущество признаков и направление отбора.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механизм работает в разных системах: среда сохраняет те признаки, которые повышают выживание и размножение.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цена адаптации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универсальны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Признак, полезный в одной среде, может мешать в другой. Поэтому адаптация всегда привязана к конкретным условиям и не даёт преимуществ «на все случаи жизни».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сохраняют не идеальные, а наиболее подходящие варианты. Именно поэтому успех признака нужно оценивать только в связи с конкретной средой обитания.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Наследственное строение тела ограничивает возможные изменения. Отбор не может создать любой вариант сразу, он работает только с теми различиями, которые уже возникли.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издержки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полезного признака требует энергии и ресурсов. Иногда усиление одной функции ослабляет другую, поэтому организм выбирает компромисс, а не абсолютное совершенство.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изоляции к новому виду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длительное действие отбора в разных условиях приводит к расхождению популяций.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6271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4344" y="47159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естественного отбора для человека и природы
</a:t>
            </a:r>
            <a:endParaRPr lang="en-US" sz="3084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объясняет, почему бактерии могут выживать после лечения и быстро распространять устойчивые формы. Это помогает понимать, как и почему меняется эффективность лекарств.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инсектицидов и гербицидов выживают особи с устойчивыми признаками. Поэтому методы защиты нужно менять осознанно, чтобы замедлять появление устойчивых популяций.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 сорняки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агросфере отбор показывает, какие сорта и породы сохраняют урожайность, устойчивость к болезням и приспособленность к местным условиям, а какие быстрее утрачивают преимущества.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природоохранной биологии отбор помогает оценивать, какие популяции лучше справятся с потеплением, засухами и другими изменениями среды, а какие нуждаются в особой защите.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наследственные варианты, которые повышают выживание и размножение в конкретной среде. За поколениями он перестраивает популяции, поддерживает разнообразие и может приводить к появлению новых видов.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 — двигатель приспособления и эволюции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2026-06-01T19:50:54Z</dcterms:created>
  <dcterms:modified xsi:type="dcterms:W3CDTF">2026-06-01T19:50:54Z</dcterms:modified>
</cp:coreProperties>
</file>