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цивилизация и современная держава в одном многослойном пространстве.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как многослойная страна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Народная Республика расположена в Восточной Азии и объединяет огромную территорию, разные ландшафты и десятки народов. На её примере особенно хорошо видно, как история, культура и экономика развиваются одновременно.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Китай важен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рынок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входит в число крупнейших экономик мира, а его внутренний рынок влияет на спрос, производство и торговые потоки далеко за пределами страны.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огромные промышленные центры, которые выпускают широкий спектр товаров — от повседневной продукции до сложной техники и комплектующих.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страны стали узлами финансов, логистики, науки и образования, ускоряя обмен идеями, капиталом и технологиями внутри Китая и за его пределами.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Китая включает соседство со многими государствами, выход к морям и разнообразные природные зоны, что усиливает его региональную и международную значимость.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климат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страны зима более холодная, а природные условия ближе к степным и континентальным. Это отражается и в типах хозяйства, и в расселении населения.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отличается более влажным и тёплым климатом, где дольше сохраняется зелёный сезон. Такие условия особенно благоприятны для рисоводства и густого земледельческого освоения.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плато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Китая включает высокогорья и плато, среди которых особенно выделяется Тибет. Здесь рельеф сильнее влияет на транспорт, климат и образ жизни людей.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оси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Янцзы и Хуанхэ стали основой исторического расселения, земледелия и сообщений между регионами. Вокруг них формировались древние центры цивилизации.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народы и языки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народ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 Китая составляют ханьцы, однако страна официально признаёт 56 этнических групп. Это делает её культурную картину очень разнообразной.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Путунхуа является государственным языком и основан на пекинском произношении. Он служит общим средством общения в образовании, управлении и национальных медиа.
</a:t>
            </a:r>
            <a:endParaRPr lang="en-US" sz="1195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языки и диалекты активно звучат в повседневной жизни, особенно дома, на рынках и в местных сообществах. Они сохраняют локальную идентичность.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мозаика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и языковое многообразие заметно в музыке, кино и традициях разных регионов. Оно показывает, что китайская культура не сводится к одному образцу.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древних государств к имперской традиции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династий показывает, как формировались единство, связи и культурный подъём Китая.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Поворотные моменты XX века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1911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Синьхайская революция положила конец имперской системе и открыла путь к республиканским преобразованиям, которые изменили политическую карту страны.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конца 1970-х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конца 1970-х годов реформы и открытость запустили экономическую модернизацию, ускорили рост городов и усилили включённость Китая в мировую экономику.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1949 году была провозглашена Китайская Народная Республика, что стало поворотом к новому государственному устройству и централизованному управлению.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Конфуцианство и даосизм простыми словами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Конфуцианство связано с уважением к старшим, вниманием к учёбе и идеей общественной ответственности. В повседневной культуре оно поддерживает представление о порядке и гармонии.
</a:t>
            </a:r>
            <a:endParaRPr lang="en-US" sz="1399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Даосский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Даосизм предлагает смотреть на мир через естественность, умеренность и баланс. Его образ природы напоминает, что не всё можно подчинить жёсткому контролю.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учения сильно повлияли на нормы поведения, семейные отношения и представления о хорошем образовании. Поэтому их часто обсуждают как культурную традицию, а не только религию.
</a:t>
            </a:r>
            <a:endParaRPr lang="en-US" sz="1358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современном Китае эти идеи продолжают жить в языке, обычаях и ценностях, даже если люди не считают себя религиозными последователями.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культурные символы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Весны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Весны, или Китайский Новый год, остаётся главным семейным событием года. Люди собираются за ужином, украшают дома красным цветом и желают друг другу удачи.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удачи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в праздничной традиции связан с благополучием и защитой от неудач. Поэтому он часто появляется в украшениях, конвертах и поздравлениях.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в китайской культуре означает не только напиток, но и форму гостеприимства. Совместное чаепитие подчёркивает уважение к гостю и ценность спокойного общения.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 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Иероглифическая письменность воспринимается как знак преемственности: она соединяет современность с очень древней культурой и делает текст важной частью национальной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и каллиграфия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171200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письменность строится на иероглифах, где один знак может передавать значение, а иногда и подсказку к произношению. Это делает чтение не буквенным, а смысловым.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71225" y="2334416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кисти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 в Китае ценится как самостоятельное искусство. В ней важны не только форма знака, но и сила кисти, ритм движения, равновесие линий и пустого пространства.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171200" y="3678832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связано с образованием и культурным авторитетом. Умение красиво и точно писать долго считалось признаком дисциплины, уважения к традиции и внимательного отношения к тексту.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повседневность сегодня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383616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мегаполиса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китайских мегаполисах день часто начинается рано: школа, работа и дорога занимают значительную часть времени. Городская среда задаёт высокий темп, но при этом предлагает удобные сервисы и общественные пространства.
</a:t>
            </a:r>
            <a:endParaRPr lang="en-US" sz="1199" dirty="0"/>
          </a:p>
        </p:txBody>
      </p:sp>
      <p:sp>
        <p:nvSpPr>
          <p:cNvPr id="12" name="Text 3"/>
          <p:cNvSpPr txBox="1"/>
          <p:nvPr/>
        </p:nvSpPr>
        <p:spPr>
          <a:xfrm>
            <a:off x="3303975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 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Метро, высокоскоростные поезда и автобусные сети делают перемещение между районами и городами частью повседневной нормы. Для многих жителей транспорт — это не фон, а важный элемент организации дня.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4327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быт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платежи и суперприложения упрощают покупки, заказ еды и бытовые услуги. В крупных городах всё чаще можно обойтись без наличных, а цифровые сервисы становятся частью семейного и школьного быта.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китайской кухни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кухни Китая отличаются не только вкусом, но и набором основных продуктов и способов приготовления.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китайская кухня строится на сильном региональном разнообразии, а выбор продуктов напрямую связан с климатом и местными традициями.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региональным кулинарным традициям Китая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и их роли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673394" y="1106488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
</a:t>
            </a:r>
            <a:pPr algn="l" indent="0" marL="0">
              <a:lnSpc>
                <a:spcPct val="115000"/>
              </a:lnSpc>
              <a:buNone/>
            </a:pPr>
            <a:r>
              <a:rPr lang="en-US" sz="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 остаётся политическим центром страны и одновременно хранит важные культурные символы: императорское наследие, музеи, университеты и государственные институты делают его городом национального значения.
</a:t>
            </a:r>
            <a:endParaRPr lang="en-US" sz="1107" dirty="0"/>
          </a:p>
        </p:txBody>
      </p:sp>
      <p:sp>
        <p:nvSpPr>
          <p:cNvPr id="12" name="Text 3"/>
          <p:cNvSpPr txBox="1"/>
          <p:nvPr/>
        </p:nvSpPr>
        <p:spPr>
          <a:xfrm>
            <a:off x="673394" y="2460482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 связан с финансами, внешней торговлей и современным сервисным сектором. Это один из главных деловых центров, где особенно заметны международные связи и высокая концентрация офисов.
</a:t>
            </a:r>
            <a:endParaRPr lang="en-US" sz="1198" dirty="0"/>
          </a:p>
        </p:txBody>
      </p:sp>
      <p:sp>
        <p:nvSpPr>
          <p:cNvPr id="13" name="Text 4"/>
          <p:cNvSpPr txBox="1"/>
          <p:nvPr/>
        </p:nvSpPr>
        <p:spPr>
          <a:xfrm>
            <a:off x="673394" y="3814457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Гуанчжоу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Гуанчжоу исторически развивался как крупный торгово-промышленный узел. Сегодня он важен для производства, экспорта и связи южных регионов Китая с мировой экономикой.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Китая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Китая опирается на крупное производство и огромный внутренний рынок, который поддерживает спрос на самые разные товары и услуги.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плане находятся производство и высокотехнологичные отрасли, а инфраструктура и логистика усиливают их влияние на торговлю и повседневную жизнь.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экономики Китая, актуально на 2024 год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мегапроекты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70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Высокоскоростные железные дороги связывают крупные города и сокращают время поездок между регионами. Для страны с огромной территорией это особенно важно: расстояние перестаёт быть главным препятствием для общения и бизнеса.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62926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Метрополитены, мосты и новые транспортные узлы помогают городам расти быстрее и распределять потоки людей. Такая инфраструктура поддерживает ежедневные перемещения, экономическую активность и развитие пригородов.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6415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роста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система сочетает традиционные и возобновляемые источники. Такое сочетание позволяет обеспечивать огромные потребности промышленности и городов, хотя баланс между ними остаётся важной задачей.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цифровая среда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Суперприложения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широко распространены цифровые экосистемы, где в одном приложении можно общаться, оплачивать покупки, заказывать услуги и пользоваться городскими сервисами. Это изменило привычки миллионов людей.
</a:t>
            </a:r>
            <a:endParaRPr lang="en-US" sz="1292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Платежи без наличных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Безналичные платежи стали обычной частью повседневности в магазинах, транспорте и сфере услуг. Цифровая оплата ускоряет покупки и делает финансовые операции заметнее в городской жизни.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коммерция занимает важное место в торговле: многие товары покупают через онлайн-площадки с быстрой доставкой. Это влияет и на производство, и на складскую, и на транспортную инфраструктуру.
</a:t>
            </a:r>
            <a:endParaRPr lang="en-US" sz="1292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активно развивает искусственный интеллект и одновременно остаётся одним из крупнейших центров сборки электроники для мирового рынка. Это связывает технологии, промышленность и глобальные цепочки поставок.
</a:t>
            </a:r>
            <a:endParaRPr lang="en-US" sz="12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школьная жизнь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12" name="Text 2"/>
          <p:cNvSpPr txBox="1"/>
          <p:nvPr/>
        </p:nvSpPr>
        <p:spPr>
          <a:xfrm>
            <a:off x="352791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 Китае традиционно воспринимается как важный путь к успеху и уважению в обществе. Поэтому семья часто поддерживает ребёнка не только морально, но и организационно, уделяя много внимания результатам.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3418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учебный график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может быть длинным, а нагрузка — высокой: уроки, домашние задания и дополнительные занятия часто занимают большую часть времени. Это формирует дисциплину, но и создаёт сильное напряжение.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15574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Экзаменационная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Экзамены играют решающую роль при поступлении в вузы, поэтому подготовка начинается заранее и требует систематической работы. Конкуренция особенно заметна при выборе престижных университетов и специальностей.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89697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Дополнительное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школы, многие подростки посещают кружки и курсы, связанные с языками, музыкой, спортом или математикой. Так формируется среда, где успех часто связывают с постоянным развитием.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популярная культура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виды 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особенно силён в видах спорта, где важны техника, реакция и командная дисциплина. Настольный теннис, прыжки в воду, бадминтон и гимнастика стали символами спортивных достижений страны.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престиж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Китае тесно связан с системой подготовки и крупными соревнованиями. Успехи спортсменов часто воспринимаются как часть национальной гордости и международного престижа.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сериалы, анимация и музыка всё чаще выходят за пределы страны, находя аудиторию в других регионах Азии и за её пределами. Поп-культура становится заметной частью культурного обмена.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тренды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Интернет-платформы быстро распространяют новые форматы, тренды и мемы, поэтому современная молодежная культура меняется особенно динамично. В этом пространстве соединяются развлечение, общение и самовыражение.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Китай взаимодействует с миром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Китая с другими странами формируются через экономику, транспорт и дипломатические механизмы.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ключ к пониманию современного мира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особенно важен тем, что объединяет древнюю цивилизацию, современную индустрию и огромную культурную глубину. Чтобы понимать глобальные процессы сегодня, необходимо видеть и это разнообразие, и его влияние на мир.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2026-07-27T05:00:35Z</dcterms:created>
  <dcterms:modified xsi:type="dcterms:W3CDTF">2026-07-27T05:00:35Z</dcterms:modified>
</cp:coreProperties>
</file>