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формы, вопросы и роль в предложении.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 полные страдательные причастия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причастия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помогают точно описывать действие в учебных текстах, инструкциях и рассказах. Научившись различать полную и краткую форму, легче понимать смысл предложения и избегать ошибок на письме.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страдательное причастие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называет признак предмета по действию: предмет не сам действует, а испытывает действие. Поэтому в словах чувствуется связь с глаголом и результатом.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прилагательным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похоже на прилагательное, но сохраняет значение действия и образуется от глагола. Это отличие важно, чтобы правильно находить форму в предложении и писать без ошибок.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 вопросы какой? какая? какое? какие? и помогают описывать предмет точнее. Например: прочитанная книга, решённая задача, построенный дом.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форма: основные признаки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страдательные причастия склоняются: прочитанный, прочитанная, прочитанное, прочитанные. Поэтому их можно поставить в разные падежные формы, как другие изменяемые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полная форма является определением и относится к существительному. Она отвечает на вопрос какой? и описывает предмет через действие, которое с ним связано.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согласуется с существительным по роду и числу, например: решённая задача, решённое упражнение, решённые задания. Это помогает быстро увидеть связь между словами.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роду и числу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полной формы часто есть зависимые слова, которые уточняют действие: аккуратно написанное сочинение, вовремя решённая задача. Они делают признак более точным и выразительным.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77979"/>
            <a:ext cx="4598400" cy="1339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форма: сравнение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форм страдательных причастий.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вопросу, изменяемости и роли в предложении формы различаются очень заметно.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форма: основные признаки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краткая форма чаще всего входит в состав сказуемого: работа выполнена, ответ найден, дом построен. Она сообщает не признак перед существительным, а состояние или результат.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показывает, что действие уже завершено и важен его результат: задача решена, окно открыто, письмо написано. В высказывании она звучит как сообщение о состоянии предмета.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роду и числу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согласуются с подлежащим: решён, решена, решено, решены. Они не склоняются по падежам, поэтому легко отличить их от полной формы.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полную и краткую форму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форму по вопросу, роли и окончанию.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полные страдательные причастия
</a:t>
            </a:r>
            <a:endParaRPr lang="en-US" sz="2519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страдательные причастия образуются от переходных глаголов, которые могут иметь прямое дополнение: написать письмо, построить дом, решить задачу. Без такого глагола форма не образуется.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переходных глаголов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можно поставить действие и дополнение, слово образовано верно: написать — написанный, решить — решённый, взять — взятый. Такой способ помогает запомнить модель образования.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примеру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связан с основой глагола и его видом. Поэтому при разборе важно сначала определить исходный глагол, а уже потом искать правильную форму причастия.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основы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часто используются суффиксы -нн-, -енн-, -т-. Именно они помогают создать формы вроде написанный, решённый, взятый и прочитанный.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страдательных причастий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суффиксы связаны с разными моделями образования и особенностями основы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модели с -нн- и -енн-, а форма с -т- используется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языка; примеры из учебного материала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в словосочетаниях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стоит перед предметом
</a:t>
            </a:r>
            <a:pPr algn="l" indent="0" marL="0">
              <a:lnSpc>
                <a:spcPct val="90000"/>
              </a:lnSpc>
              <a:buNone/>
            </a:pPr>
            <a:r>
              <a:rPr lang="en-US" sz="14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полное причастие обычно стоит рядом с существительным и уточняет его признак: аккуратно написанное письмо. Зависимое слово показывает, как было совершено действие, и делает описание точнее. Такое сочетание легко увидеть в учебных текстах и описаниях.
</a:t>
            </a:r>
            <a:endParaRPr lang="en-US" sz="142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действие становится признаком
</a:t>
            </a:r>
            <a:pPr algn="l" indent="0" marL="0">
              <a:lnSpc>
                <a:spcPct val="90000"/>
              </a:lnSpc>
              <a:buNone/>
            </a:pPr>
            <a:r>
              <a:rPr lang="en-US" sz="14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вовремя решённая задача главное слово — задача, а причастие объясняет, какое именно действие с ней связано. Зависимое слово помогает понять обстоятельство действия и отличить причастие от обычного прилагательного.
</a:t>
            </a:r>
            <a:endParaRPr lang="en-US" sz="1453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развернутом описании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вчера построенный дом видно сразу три элемента: слово, обозначающее время, полное причастие и существительное. Такая конструкция делает речь точной и помогает представить предмет вместе с действием, которое его характеризует.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936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краткие страдательные причастия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полной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образуется от полной и сохраняет значение результата действия: написанный — написан, увиденная — увидена, решённое — решено. Слово становится короче и теряет падежные окончания.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не называют признак сами по себе, а показывают, что действие уже произошло и предмет оказался в определённом состоянии. Поэтому они часто встречаются в сообщениях о готовом результате.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краткая форма помогает лаконично сообщить главное: работа выполнена, пример записан, письмо отправлено. Она удобна там, где важно не действие, а его итог для 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страдательные причастия изменяются по роду и числу, поэтому окончание помогает определить форму слова в предложении.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согласование с подлежащим: в единственном числе выбирается форма по роду, во множественном — общая форма для всех родов.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языка: краткие страдательные причастия, формы по роду и числу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кратких форм по роду и числу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двух форм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стоит при существительном и уточняет его признак: украшенный зал, решённая задача, написанное письмо. Она отвечает на вопрос какой? и входит в состав определения.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 — определение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сообщает о состоянии предмета: зал украшен, задача решена, письмо написано. В предложении она обычно является сказуемым и показывает результат совершённого действия.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 — сказуемое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видеть синтаксическую роль, легче не перепутать формы в тексте. Одно и то же действие может быть выражено по-разному, но грамматическая функция слова при этом меняется.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краткое причастие и краткое прилагательное
</a:t>
            </a:r>
            <a:endParaRPr lang="en-US" sz="2377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действие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всегда связано с действием и легко соотносится с глаголом: дверь открыта кем-то, работа выполнена кем-то. Если можно задать вопрос кем? или чем? , перед вами причастие.
</a:t>
            </a:r>
            <a:endParaRPr lang="en-US" sz="1231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смысл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обозначает не действие, а признак или состояние: девочка открыта в общении, человек занят делом. Здесь слово не сообщает о выполненном действии и не указывает на его исполнителя.
</a:t>
            </a:r>
            <a:endParaRPr lang="en-US" sz="1231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глагол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слову удаётся подобрать глагол-основу и смысл сохраняет результат действия, это причастие. Если же слово просто описывает качество предмета, оно относится к краткому прилагательному.
</a:t>
            </a:r>
            <a:endParaRPr lang="en-US" sz="12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употребляются полные и краткие формы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одним и тем же действием, но в предложении выполняют разные задачи и помогают по-разному построить сообщение.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сравнения видно, что полные формы чаще служат определениями, а краткие — сказуемыми; смешанные случаи встречаются реже и требуют внимательного разбора.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моделей употребления в школьных примерах по теме страдательных причастий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в письменной речи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нужную форму по смыслу, вопросу и грамматической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форм
</a:t>
            </a:r>
            <a:endParaRPr lang="en-US" sz="2966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одно и то же слово трактуют только по внешнему виду. Например, открытая дверь — это результат действия, а открытый человек — уже качество, не связанное с действием.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причастие и прилагательное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проверки — сначала найти глагол, от которого образовано слово. Тогда легче понять значение, выбрать нужную форму и избежать грамматической путаницы.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ищут основу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пишут писаный вместо написанный или смешивают похожие формы. Чтобы не ошибиться, нужно определить глагол-основу и помнить, что суффикс зависит от способа образования слова.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суффикс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не изменяется по падежам, поэтому её нельзя склонять как полную. Если слово стоит в роли сказуемого, важно проверить род и число, а не падеж.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краткой форме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ниже видно, что одно и то же действие может быть выражено разными формами, но грамматическая роль слова меняется.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называет признак предмета, а краткая сообщает о результате действия. По смыслу они близки, но в предложении работают по-разному.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страдательных причастий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тетради видно слово «прочитанная». Оно стоит рядом с существительным и помогает понять, что книга уже была прочитана. Такой пример удобно разбирать по порядку: сначала часть речи, потом форму и синтаксическую роль.
</a:t>
            </a:r>
            <a:endParaRPr lang="en-US" sz="937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учебной тетради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слово внимательно, можно заметить, что оно связано с глаголом «прочитать», но обозначает не само действие, а признак предмета. Именно поэтому важно определить род, число и форму, а не только значение.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признак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разборе это слово можно описать так: причастие, страдательное, прошедшего времени, полная форма, женский род, единственное число, определение. Такой порядок помогает не пропустить ни одного грамматического признака.
</a:t>
            </a:r>
            <a:endParaRPr lang="en-US" sz="924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шагам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как пример для 7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страдательные причастия чаще стоят при существительном и называют его признак, а краткие формы сообщают о результате действия и обычно входят в сказуемое. Различать их помогают вопрос, окончания и синтаксическая роль.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2026-05-28T09:05:32Z</dcterms:created>
  <dcterms:modified xsi:type="dcterms:W3CDTF">2026-05-28T09:05:32Z</dcterms:modified>
</cp:coreProperties>
</file>