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 в системах уравнений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одну пару чисел для двух уравнений?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 подстановку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 подстановку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помогает быстро решать системы там, где одну переменную легко выразить через другую и заменить её в следующем уравнении.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 уравнений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условий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уравнений — это набор уравнений, которые должны быть верными одновременно. Чтобы решение подошло, оно обязано удовлетворять каждому из них.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пару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обычно считают пару значений x и y. Именно эта пара должна сделать верными оба равенства, а не только одно.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Частый школьный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чаще всего рассматривают две линейные зависимости с переменными x и y. Такие системы удобно записывать и проверять по шагам.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можно встретить систему x + y = 12 и x − y = 4. Здесь оба уравнения связаны одной и той же парой неизвестных.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идея подстановки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идея подстановки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подставить найденные значения обратно в оба уравнения. Это помогает убедиться, что решение действительно подходит системе.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обе переменные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полученного уравнения находят значение первой переменной, а потом вычисляют вторую. Так получается готовая пара чисел.
</a:t>
            </a:r>
            <a:endParaRPr lang="en-US" sz="133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Заменяем в другом уравнении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вместо y подставляют найденное выражение во второе уравнение. В результате система превращается в одно уравнение с одной переменной.
</a:t>
            </a:r>
            <a:endParaRPr lang="en-US" sz="133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Выражаем переменную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одном уравнении находят удобное выражение, например y = 12 − x. Так одна переменная уже записана через другую.
</a:t>
            </a:r>
            <a:endParaRPr lang="en-US" sz="13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методом подстановки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из двух уравнений получить одну проверенную пару чисел.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46945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5558" y="1916405"/>
            <a:ext cx="18765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подстановка особенно удобна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1 или −1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переменной стоит 1 или −1, выражение получается коротким. Тогда подстановка проходит быстро и без лишних дробей.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уже выражена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уравнении уже записано y = 5 − x или x = 2y + 1, остаётся только подставить выражение во второе равенство.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вид записи сокращает число промежуточных шагов. Это особенно полезно в школьных задачах, где важно не запутаться в вычислениях.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задания 7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вид уравнений часто встречается в упражнениях по алгебре. Подстановка помогает уверенно решать задания на числа, покупки и движение.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решают одну и ту же задачу, но подходят для разных видов записей и разных уровней наглядности.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систем уравнений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простых линейных систем подстановка чаще всего оказывается самым быстрым и понятным способом.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учебному описанию способов решения систем уравнений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уравнении заменяем y выражением 2x + 1. Получаем x + 2x + 1 = 10, где теперь только одна переменная.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подобные слагаемые и находим 3x = 9. Отсюда x = 3, потому что девять делится на три без остатка.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x = 3 в выражение y = 2x + 1. Получаем y = 7, то есть вторая переменная тоже найдена.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пару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что 3 + 7 = 10 и 7 = 2·3 + 1. Значит, пара (3; 7) подходит обоим уравнениям.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простая линейная система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система с дробью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первое уравнение y = x/2 + 4 и подставляем его во второе. После этого остаётся уравнение 2x − (x/2 + 4) = 5.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раскрыть скобки и не потерять минус перед ними. Затем приводим подобные слагаемые и получаем уравнение, которое уже легко решить.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x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выходит x = 6. Это значение получается благодаря правильной работе с дробью и внимательному переносу чисел.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y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x = 6 в формулу y = x/2 + 4 и получаем y = 7. Пара (6; 7) удовлетворяет обоим уравнениям.
</a:t>
            </a:r>
            <a:endParaRPr lang="en-US" sz="12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распространённые ошибки при решении систем методом подстановки и короткие способы их предупредить.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как их избежать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самим методом, а с аккуратностью вычислений; проверка помогает их быстро заметить.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ошибки при решении систем уравнений методом подстановки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 в текстовых задачах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с общей суммой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про тетради и ручки сначала известно, сколько предметов купили и сколько заплатили. Одну цену удобно выразить через другую, а затем подставить это выражение во второе уравнение. Так находят стоимость каждого предмета.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возрасте или числе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число на 6 больше другого, можно записать большее через меньшее. После подстановки остается одно уравнение, которое быстро решается. Такой же прием подходит для задач про возраст, когда разница сохраняется постоянно.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часто связывают скорость, время и расстояние. Если одна величина уже выражена через другую, метод подстановки помогает перейти от описания ситуации к точному ответу. Это особенно удобно в коротких школьных сюжетах.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действительно ли найденная пара подходит системе, а не только одному уравнению.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подстановки в оба уравнения достаточно, чтобы подтвердить ответ.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алгебра: правило проверки решения системы уравнений
</a:t>
            </a:r>
            <a:endParaRPr lang="en-US" sz="781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линейных систем важен не только ответ, но и его тип: одна точка пересечения, совпадение прямых или их параллельность.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решения системы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системы может быть один, бесконечно много или ни одного решения; это зависит от взаимного положения прямых.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«Линейные уравнения и системы уравнений»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 —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 задает прямую на координатной плоскости. Поэтому система из двух уравнений описывает сразу две линии, которые нужно рассмотреть вместе.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 — 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пересекаются, их общая точка и есть решение системы. Ее координаты должны удовлетворять обоим уравнениям одновременно, иначе ответ неверен.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находит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 позволяет вычислить координаты точки пересечения алгебраически. Построение графика при этом не требуется, но смысл ответа остается тем же.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должны совпасть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систему решить и графически, и методом подстановки, результаты совпадут. Это хороший способ проверить себя и увидеть связь между алгеброй и геометрией.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метода подстановки с графиками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помогает не пропускать действия и сохранять порядок при решении любой системы методом подстановки.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шагам решения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идти по шагам последовательно, решение получается быстрее, а вероятность ошибки заметно снижается.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7 класса: метод подстановки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семиклассников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переменной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учащиеся выражают не ту переменную, из-за чего решение становится длиннее и запутаннее. Проще выбирать ту, которую легче сразу записать через другую.
</a:t>
            </a:r>
            <a:endParaRPr lang="en-US" sz="1178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забыть скобки при подстановке или потерять минус перед дробью. Из-за этого меняется знак целого выражения, хотя сам метод остается тем же.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слагаемых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уравнению с одной переменной можно ошибиться в знаках. Чтобы этого избежать, полезно делать преобразования по одному шагу и не пропускать промежуточные записи.
</a:t>
            </a:r>
            <a:endParaRPr lang="en-US" sz="1191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останавливаются после нахождения чисел и не подставляют их обратно. Проверка занимает немного времени, но помогает заметить большинство вычислительных ошибок.
</a:t>
            </a:r>
            <a:endParaRPr lang="en-US" sz="11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задача с двумя неизвестными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 ручки в одном чеке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школьник купил тетради и ручки, а в чеке указаны только общее количество и сумма. Если цену одной покупки выразить через другую, задача превращается в систему уравнений. Подстановка быстро приводит к цене каждого предмета.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ответ из обычной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делают алгебру ближе к жизни: числа связаны с вещами, которые легко представить. Достаточно составить два уравнения по условию и аккуратно заменить одну переменную выражением через другую, чтобы найти искомое значение.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решения системы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виду уравнений выбрать наиболее удобный способ решения.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получается короткое уравнение с одной переменной. Затем удобно найти вторую величину и сразу выполнить проверку.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Проверочный пример для закрепления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(5; 6) удовлетворяет обоим уравнениям, значит система решена верно.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«Метод подстановки»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Метод, который упрощает систему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 помогает превратить две переменные в одну и шаг за шагом прийти к точному ответу. Он удобен, понятен и особенно полезен в школьных задачах с числами, покупками и движением.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2026-05-29T10:17:47Z</dcterms:created>
  <dcterms:modified xsi:type="dcterms:W3CDTF">2026-05-29T10:17:47Z</dcterms:modified>
</cp:coreProperties>
</file>