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Менделя к Моргану: наследственность на уровне хромосом.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наследственности: как гены, хромосомы и признаки связаны между собой
</a:t>
            </a:r>
            <a:endParaRPr lang="en-US" sz="24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менделевских законов к хромосомной теории
</a:t>
            </a:r>
            <a:endParaRPr lang="en-US" sz="242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стало ясно: законы Менделя требуют объяснения на уровне клетки. Опыты Моргана с дрозофилой показали сцепление генов, кроссинговер и роль хромосом в наследовании признаков.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хромосомной теории наследственности
</a:t>
            </a:r>
            <a:endParaRPr lang="en-US" sz="2068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в хромосомах не случайно, а в определённом порядке. Каждый ген занимает свой локус, поэтому наследование признаков связано с точной структурой хромосомы.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мейозе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расходятся вместе с гомологичными хромосомами при мейозе. Поэтому передача признаков определяется тем, как хромосомы расходятся в клетке во время деления.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одной хромосомы чаще передаются вместе и образуют группу сцепления. Чем ближе они расположены, тем труднее их разделить при образовании гамет.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находящиеся в разных хромосомах, обычно наследуются независимо. Это происходит потому, что каждая пара гомологичных хромосом ведёт себя отдельно в мейозе.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 сцепления соответствует гаплоидному набору хромосом. Этот факт подтверждает, что хромосомы являются носителями наследственной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дрозофилы, кукурузы и мышей число групп сцепления совпало с числом хромосом в гаплоидном наборе. Это стало важным аргументом в пользу хромосомной теории.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Цитологические наблюдения показали закономерное расхождение гомологичных хромосом в анафазе I и сестринских хроматид в анафазе II, что согласуется с менделевским расхождением аллелей.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Белоглазость дрозофилы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 с белоглазостью у дрозофилы показал связь признака с X-хромосомой. Это подтвердило, что отдельные гены могут иметь строго определённое хромосомное положение.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Моргана и его школы связали генетические закономерности с поведением хромосом. Так была доказана физическая основа наследования и сцепления признаков.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хромосомной локализации генов
</a:t>
            </a:r>
            <a:endParaRPr lang="en-US" sz="28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и рекомбинантное наследование
</a:t>
            </a:r>
            <a:endParaRPr lang="en-US" sz="290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сцепления генов к появлению рекомбинантов при кроссинговере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и степень сцепления генов
</a:t>
            </a:r>
            <a:endParaRPr lang="en-US" sz="251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расположены гены, тем реже между ними происходит обмен участками хромосом.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рекомбинации отражает увеличение генетического расстояния; около 50% означает фактически независимое наследование.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учебные данные по генетическому картированию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и рекомбинации: примеры для сравнения
</a:t>
            </a:r>
            <a:endParaRPr lang="en-US" sz="198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ситуаций показывает, как расположение генов влияет на наследование и долю рекомбинантов.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расстояние между генами, тем сильнее сцепление и тем ниже доля рекомбинантов.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классической генетики дрозофилы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позволяет оценивать относительное расстояние между генами и строить порядок их расположения на хромосоме.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соответствует одной процентной рекомбинации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endParaRPr lang="en-US" sz="7456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генетическому картированию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генов: один признак формируется многими генами
</a:t>
            </a:r>
            <a:endParaRPr lang="en-US" sz="1901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обычно задаётся не одним геном, а сетью генов. Поэтому один и тот же признак может зависеть от нескольких наследственных факторов одновременно.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основа признака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способен влиять на несколько признаков сразу. Это объясняет, почему изменение одного участка ДНК иногда отражается на разных системах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 проявления признака нужны два или более гена, а иногда один ген подавляет действие другого. Такие взаимодействия нарушают простые менделевские пропорции.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и эпистаз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определяются суммарным вкладом многих генов. В таких случаях наследование становится количественным, а различия между особями проявляются постепенно.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проявления признака необходимы два доминантных гена, работающих совместно. Если хотя бы один из них отсутствует, нужный продукт не образуется, и признак не проявляется.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душистого горошка окраска цветков возникает только при наличии двух доминантных аллелей в разных генах. Этот опыт наглядно показывает совместное действие наследственных факторов.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эпистазе один ген изменяет или подавляет проявление другого. В результате ожидаемое соотношение потомков нарушается, потому что один путь биохимической реакции блокируется.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связаны с работой ферментов и этапов обмена веществ. Поэтому фенотип зависит не просто от набора генов, а от последовательности их взаимодействий.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и эпистаз: примеры отклонений от менделевских соотношений
</a:t>
            </a:r>
            <a:endParaRPr lang="en-US" sz="2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и количественные 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 накапливают эффект аллелей постепенно, поэтому между крайними вариантами фенотипа существует множество промежуточных форм.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доминантных аллелей, тем сильнее выражен признак; именно поэтому количественные признаки изменяются непрерывно.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модели полигенного наследования, 2025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определения пола
</a:t>
            </a:r>
            <a:endParaRPr lang="en-US" sz="285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XX/XY у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самка обычно гомогаметна, а самец гетерогаметен. Наличие Y-хромосомы и гена SRY запускает мужское направление развития и формирование семенников.
</a:t>
            </a:r>
            <a:endParaRPr lang="en-US" sz="115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ZZ/ZW у птиц и 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системе гетерогаметным полом является самка. Пол потомства зависит от того, какую половую хромосому она передаст, а самец формирует только Z-сперматозоиды.
</a:t>
            </a:r>
            <a:endParaRPr lang="en-US" sz="116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Гаплодиплоидия у пчёл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пчёл пол связан с числом наборов хромосом: из гаплоидных яиц развиваются самцы, а из диплоидных — самки. Такой механизм влияет на структуру семей.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механизмы различаются, во всех случаях определение пола связано с особым сочетанием хромосом. Это делает пол наследуемым признаком, а не случайной характеристикой организма.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гомогаметный и гетерогаметный пол зависят от вида и от набора половых хромосом.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не имеет единой схемы: у разных групп животных оно связано с разными хромосомными механизмами и типами гамет.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генетике пола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определения пола у разных организмов
</a:t>
            </a:r>
            <a:endParaRPr lang="en-US" sz="23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X-хромосома — меньше «запасного варианта»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X-хромосома одна, поэтому рецессивный аллель на ней проявляется сразу, без второй копии гена. Из-за этого дальтонизм и гемофилия чаще встречаются именно у мужчин.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отец не передаёт признак сыну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получает от отца Y-хромосому, а не X-хромосому. Поэтому X-сцепленный признак не идёт по прямой линии «отец — сын», но может переходить к дочерям через X-хромосому.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родословной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X-сцепленных рецессивных признаков характерно появление больных мужчин через поколение и частое сохранение признака у женщин-носительниц. Такая схема помогает анализировать наследственные заболевания по родословным.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X-сцепленные признаки особенно заметны в родословных
</a:t>
            </a:r>
            <a:endParaRPr lang="en-US" sz="19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X-сцепленное рецессивное наследование
</a:t>
            </a:r>
            <a:endParaRPr lang="en-US" sz="239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передачу X-хромосомы в семье и объясняет, почему мужчины чаще проявляют рецессивные X-сцепленные признаки.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передаются только по мужской линии — от отца к сыну. Они редки, но важны для генетической диагностики и прослеживания родословных.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полом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в аутосомах, однако проявляются только у одного пола. На их проявление влияют гормональный фон, строение организма и стадия полового созревания.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относят, например, развитие рогов у самцов некоторых видов. У самок тот же генетический материал может не давать внешнего проявления признака.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влияет не только на строение половых органов, но и на то, какие наследственные признаки будут видны внешне. Поэтому один и тот же генотип может проявляться по-разному.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наследования, связанные с полом
</a:t>
            </a:r>
            <a:endParaRPr lang="en-US" sz="27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цитоплазматическая наследственность
</a:t>
            </a:r>
            <a:endParaRPr lang="en-US" sz="252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вне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ядерной ДНК, собственный генетический материал имеют митохондрии и пластиды. Именно он может определять некоторые признаки независимо от хромосомного набора ядра.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линия передачи
</a:t>
            </a:r>
            <a:pPr algn="l" indent="0" marL="0">
              <a:lnSpc>
                <a:spcPct val="100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яйцеклетки вносит в зиготу почти всю наследственную основу, поэтому такие признаки чаще передаются через мать. Это резко отличает их от типичного ядерного наследования.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классических соотношений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внеядерных генов не характерны менделевские расщепления 3:1 или 9:3:3:1. Потомство может наследовать признак асимметрично, без обычной зависимости от пола родителей.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 и у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Пестролистность у львиного зева и некоторые митохондриальные болезни человека показывают, что органеллы тоже участвуют в передаче наследственной информации и влияют на фенотип.
</a:t>
            </a:r>
            <a:endParaRPr lang="en-US" sz="11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и цитоплазматическое наследование
</a:t>
            </a:r>
            <a:endParaRPr lang="en-US" sz="256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в источнике ДНК, путях передачи и характере расщепления признаков.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гены определяют основную часть наследственности, а внеядерные механизмы дополняют её и объясняют особенности передачи некоторых признаков.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генетики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может отклоняться от законов Менделя
</a:t>
            </a:r>
            <a:endParaRPr lang="en-US" sz="202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возникают не из-за «ошибки» законов Менделя, а из-за реальной организации генетического материала и его передачи в клетке.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становится сложнее, когда гены связаны между собой, взаимодействуют или находятся вне ядра; поэтому фенотип формируется на нескольких уровнях.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механизмов, 2025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объясняют наследование, но не исчерпывают его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связала гены с хромосомами, а закон Моргана показал, как по рекомбинации измерять расстояния. Однако фенотип формируется ещё и взаимодействием генов, полом и цитоплазмой.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2026-06-01T15:19:11Z</dcterms:created>
  <dcterms:modified xsi:type="dcterms:W3CDTF">2026-06-01T15:19:11Z</dcterms:modified>
</cp:coreProperties>
</file>