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 русском языке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речи, которая делает предложение живым и точным.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глагол в речи
</a:t>
            </a:r>
            <a:endParaRPr lang="en-US" sz="475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сообщает, что происходит с предметом, когда это происходит и как меняется действие. Без него трудно построить понятный рассказ, описание или сообщение.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2017307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обозначать глагол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то, что делает человек, животное или предмет: бежит, рисует, строит, падает. Он помогает увидеть событие в движении и представить его точно.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передают не действие, а состояние: спит, радуется, волнуется. Такие слова показывают, как чувствует себя человек или что происходит с предметом.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может показывать, как меняется признак: темнеет, краснеет, холодеет. Его значение становится яснее только в предложении и рядом с другими словами.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признака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глагола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глагола называется инфинитивом. Она отвечает на вопросы что делать? и что сделать?, но не указывает время, лицо, число или род.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инфинитиву удобно искать глагол в словаре, выполнять морфологический разбор и образовывать другие формы. Часто в этой форме встречаются окончания -ть, -ти, -чь.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глагола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глагол по времени и какие вопросы помогают его определить.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глагола помогает точно указать, происходит ли действие сейчас, уже завершилось или только будет.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«Глагол» для 6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число глагола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первого, второго и третьего лица показывают, кто именно выполняет действие. В настоящем и будущем времени это видно особенно отчётливо: я читаю, ты читаешь, он читает.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глагола помогает различать одного и нескольких участников действия. Ед. число выражают формы читаю, читаешь, читает, а мн. число — читаем, читаете, читают.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нужны для согласования глагола с подлежащим. Благодаря им предложение звучит грамотно и без лишних повторов, а смысл сразу становится понятным.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глагола в прошедшем времени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единственное число глагола изменяется по роду. Сравните: он читал, она читала, оно читало. Окончание помогает понять, о ком идёт речь.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не различается: читали, писали, играли. Это удобно, когда нужно рассказать о действиях, которые уже завершились, но участников было несколько.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и несовершенный вид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 связан не только с вопросом, но и с тем, видим ли мы действие как процесс или как результат.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учебной темы «Глагол»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важны: одна помогает показать длительность и повторяемость, другая — завершённость и итог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глагола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смысловым признакам и вопросам к глаголу.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глаголов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показывает, какие личные окончания получит глагол в настоящем и будущем времени. По нему легко проверить правильность написания формы и избежать ошибок в окончании.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I спряжения пишутся окончания -ешь, -ет, -ем, -ете, -ут/-ют. У глаголов II спряжения — -ишь, -ит, -им, -ите, -ат/-ят; эти формы нужно запомнить.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Определять спряжение удобнее всего по начальной форме и по личным формам слова. Если сомневаешься, проверь глагол в словосочетании или измени его по лицам.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внимания требуют глаголы-исключения и трудные формы, например слышишь, клеишь, строят, гонят. Их полезно учить группами и сразу сравнивать с образцом.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801" y="1345200"/>
            <a:ext cx="4572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I и II спряжения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личные окончания двух спряжений и увидеть, как по ним выбирается правильная форма глагола.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грамматика; школьный курс морфологии русского языка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личные окончания напрямую связаны со спряжением, а глаголы-исключения нужно запоминать отдельно.
</a:t>
            </a:r>
            <a:endParaRPr lang="en-US" sz="16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Действие, направленное на себя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суффикс -ся/-сь
</a:t>
            </a:r>
            <a:pPr algn="l" indent="0" marL="0">
              <a:lnSpc>
                <a:spcPct val="100000"/>
              </a:lnSpc>
              <a:buNone/>
            </a:pPr>
            <a:r>
              <a:rPr lang="en-US" sz="1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 называют действие, которое возвращается к самому субъекту или совершается взаимно. Формы умываться, смеяться и учиться помогают увидеть это значение в речи.
</a:t>
            </a:r>
            <a:endParaRPr lang="en-US" sz="1786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в 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-ся/-сь входит в основу слова и не является окончанием. Поэтому его нельзя пропускать: при письме нужно проверять форму глагола и не отделять суффикс от слова.
</a:t>
            </a:r>
            <a:endParaRPr lang="en-US" sz="17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Сообщает о реальном действии, которое происходит сейчас, происходило раньше или произойдёт потом: читаю, читал, буду читать.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просьбу, совет или приказ: читай, прочитай, читайте. Эта форма часто используется в обращении к собеседнику.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возможное действие при определённом условии: читал бы, написал бы. Оно выражает предположение, а не факт.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наклонения глагола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основы к повелительной форме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чаще всего образуется повелительное наклонение в русском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как орфографическая опора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особенно важны формы с безударными окончаниями: именно они чаще всего требуют проверки по спряжению и личной форме.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примеры типичных форм глагола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формы распределяются по двум спряжениям, поэтому группировка слов помогает быстрее выбирать правильное окончание.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называют состояние или явление без действующего лица. В предложении с ними обычно не бывает подлежащего, поэтому смысл сосредоточен на самом состоянии.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формы описывают погоду, время суток или самочувствие: темнеет, знобит, не спится, вечереет. Они делают описание более точным и выразительным.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безличный глагол, полезно проверить, можно ли назвать того, кто выполняет действие. Если действующее лицо не названо и не нужно, форма, вероятно, безличная.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 в глаголах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напоминает, какие правила нужно проверять сначала, чтобы не ошибиться в написании глагольных форм.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 — грамматический разбор: вопрос, начальная форма и спряжение помогают выбрать написание точнее, чем звучание слова.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орфографии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 тексте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помогают выстроить последовательность событий и сделать рассказ понятным: сначала герой действует, потом происходит изменение, а затем появляется результат.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типах текста глаголы работают по-разному: в повествовании создают движение, в описании передают состояние, а в рассуждении помогают показывать ход мысли.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в глаголах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часто появляются там, где форма слова меняется в зависимости от лица, времени или вида. Поэтому важно не писать наугад.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орфографических трудностей по школьному курсу русского языка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ошибки в личных окончаниях и -тся / -ться. Это значит, что школьникам чаще всего нужно повторять именно формы и способы их проверки.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Глагол: слово, которое оживляет речь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помогает назвать действие, состояние и изменение признака, а также точно показать время, лицо, число и другие формы. Чем лучше мы понимаем глагол, тем грамотнее пишем и яснее выражаем мысли.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2026-05-23T08:53:50Z</dcterms:created>
  <dcterms:modified xsi:type="dcterms:W3CDTF">2026-05-23T08:53:50Z</dcterms:modified>
</cp:coreProperties>
</file>