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ЗППП: почему это важно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путей передачи и защиты спасает здоровье и будущее.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ЗППП: что нужно знать заранее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ЗППП могут долго не давать симптомов, но уже передаваться и вызывать осложнения. Поэтому подросткам важно понимать пути заражения, своевременно распознавать риск и знать, куда обращаться за помощью.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407866"/>
            <a:ext cx="192000" cy="15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9988"/>
            <a:ext cx="1920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771" y="3393766"/>
            <a:ext cx="18180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риска в подростковом возрасте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достоверной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нередко получают сведения из случайных источников и недооценивают последствия незащищённого контакта. Из-за этого рискованные решения кажутся безопаснее, чем они есть на самом деле.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течение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ЗППП долго не вызывают выраженных жалоб, поэтому человек может не подозревать о проблеме. Позднее обращение увеличивает риск осложнений и затрудняет лечение.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и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поведение заметно влияют мнение сверстников, страх показаться «неопытным» и желание не отставать от группы. Такое давление мешает вовремя отказаться от небезопасных решений.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своевременной помощи инфекции могут привести к воспалительным заболеваниям органов малого таза, бесплодию, хронической боли и росту онкологических рисков, связанных с вирусом папилломы человека.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начало и смена партнёров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сексуальная жизнь и чем чаще меняются партнёры, тем выше вероятность контакта с инфекцией. При этом один эпизод без защиты уже может быть опасным.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ЗППП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инфекции передаются не только половым путём, но и через кровь или от матери ребёнку.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сексуальный путь передачи; остальные механизмы важны для отдельных инфекций и требуют отдельной профилактики.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ВОЗ и клинических рекомендаций; доли условные, для учебной иллюстрации.
</a:t>
            </a:r>
            <a:endParaRPr lang="en-US" sz="8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реальные меры защиты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действительно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Презервативы заметно снижают риск заражения, особенно при правильном и постоянном использовании. Они важны как базовая защита, но не отменяют необходимость осторожного поведения и знания о тестировании.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заменяет профилактику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Спринцевание, антисептики и приём антибиотиков после контакта не предотвращают заражение. Такие действия могут создать ложное чувство безопасности и отсрочить обращение за помощью.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профилактики до, во время и после риска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принципу последовательных решений: от информированности и согласия до тестирования и обращения к врачу.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использование, повреждения упаковки и неправильное надевание резко уменьшают защиту и повышают риск заражения.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профильных медицинских организаций по профилактике ЗППП.
</a:t>
            </a:r>
            <a:endParaRPr lang="en-US" sz="668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презерватив предназначен только для одного контакта.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0725" y="1797831"/>
            <a:ext cx="2763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75" y="1797831"/>
            <a:ext cx="3223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как часть профилактики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ВПЧ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снижает риск инфекций, связанных с раком шейки матки, анального канала и остроконечными кондиломами. Это одна из наиболее эффективных мер долговременной профилактики.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гепатита B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против гепатита B помогает предотвратить хроническое поражение печени и его тяжёлые последствия. Для подростков это особенно важно как надёжная защита на будущее.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момент — до начала половой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достигается, когда организм ещё не сталкивался с возбудителем. Поэтому вакцинация в подростковом возрасте особенно ценна с точки зрения профилактики.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общего плана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не заменяет барьерную защиту и тестирование, но значительно усиливает общую безопасность. В профилактике важен не один шаг, а сочетание нескольких мер.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инфекции и меры профилактики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для разных инфекций важны разные меры, но логика профилактики остаётся общей.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всегда комбинированная: защита, вакцинация, тестирование и раннее выявление работают лучше по отдельности, чем одна мера без остальных.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CDC, клинические рекомендации по профилактике ЗППП.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и раннее выявление инфекции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Повод для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незащищённого контакта, разрыва презерватива, смены партнёра или появления симптомов не стоит ждать. Даже при отсутствии жалоб обследование может выявить скрытую инфекцию.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Обращение и анализы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подбирает диагностику: ПЦР-исследования, анализы крови, мазки и осмотр. Выбор зависит от предполагаемой инфекции и времени, прошедшего после риска.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подтверждение диагноза позволяет быстрее начать лечение, снизить вероятность осложнений и уменьшить риск передачи инфекции другим людям.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Контроль после обследования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лечения важно соблюдать рекомендации врача и при необходимости пройти повторное тестирование. Это помогает убедиться, что инфекция устранена и риск повторного заражения снижен.
</a:t>
            </a:r>
            <a:endParaRPr lang="en-US" sz="11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 возрастным этапам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человек, тем важнее не только знания, но и регулярная проверка здоровья, а также согласование профилактики с индивидуальными рисками.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акцент смещается от обучения к устойчивым привычкам, тестированию и персонализированной профилактике.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ВОЗ и клинических рекомендаций по профилактике ИППП; дата не указана.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интимный контакт возможен только при добровольном и осознанном согласии обеих сторон; молчание, страх или давление не могут считаться согласием и делают ситуацию небезопасной.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открыто обсуждать тестирование, возможные риски и способы защиты до контакта, а не после него; честный разговор снижает вероятность ошибок и недоразумений.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партнёр скрывает сведения о здоровье, торопит решение или настаивает на контакте в состоянии опьянения, это повод остановиться и пересмотреть ситуацию без чувства вины.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Согласие, границы и безопасная коммуникация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сказать «нет» сохраняется в любой момент, без объяснений и оправданий; уважение к границам — базовое условие ответственности и личной безопасности.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обращаться за медицинской помощью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Поводом для визита к врачу становятся жжение при мочеиспускании, необычные выделения, сыпь, язвы, боль внизу живота, кровь после контакта или увеличение лимфоузлов.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за помощью нужно и после подозрительного контакта без симптомов: многие инфекции долго протекают скрыто, а ранняя диагностика облегчает лечение и снижает риск осложнений.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подозрения на инфекцию к лечению и контролю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маршрута пациента при подозрении на ЗППП: от первых признаков до завершения лечения и профилактики повторного заражения.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передаётся через кровь, сперму, вагинальные выделения и грудное молоко; наиболее надёжная профилактика включает презервативы, тестирование и доконтактную профилактику по назначению врача.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Сифилис особенно опасен тем, что долго может протекать без выраженных симптомов, а позднее лечение повышает риск тяжёлых поражений внутренних органов и нервной системы.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Гепатит B эффективно предупреждается вакцинацией, а при гепатите C решающее значение имеет исключение контакта с чужой кровью и биологическими жидкостями.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к ВИЧ, сифилису и вирусным гепатитам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позднего выявления ЗППП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инфекция остаётся без диагностики, тем сложнее лечение и тем выше риск необратимых изменений для репродуктивного здоровья.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снижает вероятность тяжёлых осложнений, сокращает срок терапии и уменьшает распространение инфекции.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ВОЗ и клинических рекомендаций по ИППП; дата не указана.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школы, семьи и достоверной информации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ОБЗР и обсуждение жизненных ситуаций помогают понять пути передачи, меры защиты и признаки, при которых нельзя откладывать обращение за помощью.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Минздрава, ВОЗ и клинические рекомендации надёжнее слухов из социальных сетей, потому что опираются на доказательства, а не на частные мнения.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Доверительный разговор со взрослыми снижает тревожность, помогает задать вопросы без стыда и поддерживает ответственное отношение к личным границам и здоровью.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обратиться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ближайших пунктах тестирования и консультации делает помощь доступнее и уменьшает страх перед первым визитом к врачу или психологу.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профилактики и их практический эффект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профилактических мер, их защитного действия и результата для здоровья.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барьерной защиты, вакцинации и регулярной диагностики, а не одна мера в отдельности.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ВОЗ и клинических рекомендаций по профилактике ИППП; дата не указана.
</a:t>
            </a:r>
            <a:endParaRPr lang="en-US" sz="8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ошибка — считать, что «один раз не страшно»: единичный незащищённый контакт может привести к заражению, если партнёр инфицирован, даже без видимых признаков болезни.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повышают риск заражения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Просроченные, повреждённые или неправильно использованные средства защиты снижают надёжность профилактики; особенно рискованно надеяться на два презерватива одновременно.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антибиотиками и отказ от тестирования создают ложное ощущение безопасности, маскируют симптомы и могут отсрочить правильный диагноз и лечение.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опасны алкоголь перед принятием решений, случайные контакты без обсуждения рисков и недоверие к вакцинации, которая реально снижает вероятность тяжёлых последствий.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ЗППП — это ежедневный выбор в пользу здоровья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Достоверные знания, барьерная защита, вакцинация, тестирование и уважение к границам работают вместе; именно такой подход помогает подросткам сохранить здоровье и избежать последствий на годы вперёд.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2026-05-21T05:59:12Z</dcterms:created>
  <dcterms:modified xsi:type="dcterms:W3CDTF">2026-05-21T05:59:12Z</dcterms:modified>
</cp:coreProperties>
</file>