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северная страна больших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— государство Северной Америки и вторая по площади страна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Канады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лежит в северной части Северной Америки и омывается тремя океанами. Её единственная сухопутная граница — с США (около 8891 км). Столица — Оттава, крупнейший город — Торонто, население страны — около 40 млн человек.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— конституционная монархия и парламентская демократия. Формально главой государства считается монарх Великобритании, а исполнительную власть ведёт премьер-министр, отвечающий за управление страной.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разделяет полномочия: федеральный уровень и провинции решают разные вопросы. Провинции управляют, в частности, образованием, здравоохранением и рядом местных сфер.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система опирается на решения, которые принимаются представителями граждан. Премьер-министр и правительство формируются в рамках политического процесса и действуют на основании конституционных правил.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страны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Канады: леса, озёра и 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леса и северные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20% мировых запасов пресной воды сосредоточено в Канаде. Здесь много озёр, а обширные хвойные леса соседствуют с тундрой и арктическими пустынями на севере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природные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типичных животных — белый медведь, карибу, бобр и морж. Природное богатство часто связывают с Ниагарским водопадом, кленовым листом и северными пейзажами.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особенно заметны в экономике и культуре. Они показывают, где в Канаде концентрируются население и основные функции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большая часть населения и хозяйства связана с несколькими крупными центрами, расположенными в более тёплой южной части.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Провинции, территории и крупные города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городам Канады (в рамках школьного курса); точные статистические значения по населению не приводятся.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разного масштаба образуют несколько крупнейших агломераций. По численности выделяются Торонто и Монреаль, заметно опережая остальных.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население страны концентрируется в ограниченном числе больших городских районов, особенно на юге.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Канады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предоставленного описания (величины «около»).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40871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 и культурное разнообразие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языковые акценты в провинциях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франкоязычном Квебеке особенно широко распространён французский, а в других провинциях чаще доминирует английский. Поэтому повседневная речь заметно различается по регионам.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на федеральном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 французский имеют официальный статус на федеральном уровне. Благодаря этому важные документы и общение между государственными структурами ведутся на обоих языках.
</a:t>
            </a:r>
            <a:endParaRPr lang="en-US" sz="1458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Билингвальная школьная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изучают второй официальный язык. В результате в стране формируется двуязычная, а часто и многоязычная среда общения между людьми.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путь рассмотрения заявлений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Канада принимает иммигрантов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Канады связана с добычей нефти, природного газа, урана, никеля, железной руды и древесины. Эти ресурсы поддерживают промышленность и обеспечивают основу для торговли.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и полезные ископаемые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ресурсов важную роль играют транспорт, банковская сфера, торговля и современные технологии. Канада входит в G7, где сочетаются сильные сырьевые отрасли и развитый сектор услуг.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Канады: ресурсы, промышленность и услуги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финансы и услуги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США приходится около 70% канадского экспорта. Остальные крупные партнёры — Китай, Великобритания, Япония и Мексика.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внешней торговли особенно заметна благодаря соседству с США. Такая структура усиливает влияние мировых рынков на экономику Канады.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связи Канады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США — около 70% экспорта (из предоставленного описания). Доли остальных стран указаны не были, поэтому для диаграммы показаны условные значения, чтобы суммарно получилось 30%.
</a:t>
            </a:r>
            <a:endParaRPr lang="en-US" sz="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Канады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считается самым узнаваемым символом страны и размещён на её государственном флаге. Он помогает узнавать Канаду в любой точке мира, даже без знания языка.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флаг с красно-белой цветовой гаммой был принят в 1965 году. Сочетание символики и цветов делает его простым для восприятия и запоминающимся для жителей и гостей.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неофициальных символов часто называют бобра, кленовый сироп и хоккей. Эти образы отражают связь Канады с природой, трудом людей и любимыми зимними традициями.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фильмах, открытках и спортивных трансляциях появляется хоккейный сюжет или кленовый лист, чаще всего это отсылка к канадской культуре и богатым природным ландшафтам страны.
</a:t>
            </a:r>
            <a:endParaRPr lang="en-US" sz="1098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Канада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будущей Канады долго действовали европейские интересы и управленческие традиции. Это постепенно сформировало разные культурные и политические основы будущего государства.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влияние Франции и Великобритании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1867 году была образована Канадская конфедерация и вошли первые провинции. Это стало отправной точкой для объединения территорий под общей политической системой.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 год: Канадская конфедерация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страна получила полную законодательную самостоятельность. Канада превратилась в современное многонациональное государство с собственными правилами управления и развития.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законодательная самостоятельность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Британской Колумбии климат мягче, а в центральных районах выражены более заметные сезонные различия. На севере господствуют условия арктических зон.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закономерность: по мере движения к северу климат становится суровее. Это влияет на природу и плотность заселения территорий.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по регионам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климатических различий — на основе предоставленного текста (региональные характеристики).
</a:t>
            </a:r>
            <a:endParaRPr lang="en-US" sz="7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Канады живёт в узкой полосе вдоль границы с США, где климат мягче, а транспортная сеть развита лучше. Поэтому здесь сосредоточены многие рабочие места и городские услуги.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канадцев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заселены очень слабо из-за холодного климата, больших расстояний и сложных условий жизни. Контраст между густонаселёнными городами и малонаселённым севером хорошо заметен на карте страны.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0035" y="898025"/>
            <a:ext cx="4362031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 её соседи: сравнение основных фактов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подчёркивает, что главные различия связаны с площадью, численностью населения, географическим положением и природными условиями.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выделяется сочетанием большой площади, низкой плотности населения и холодных природных зон. Население сосредоточено сравнительно компактно, в отличие от многих соседних территорий.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3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предоставленного описания; точные значения по США, Мексике и Гренландии не указаны.
</a:t>
            </a:r>
            <a:endParaRPr lang="en-US" sz="633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38652"/>
            <a:ext cx="218400" cy="225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жизни канадцев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— главный символ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считается главным национальным видом спорта и важной частью культуры Канады. Он объединяет болельщиков и часто становится основой для школьных команд и местных турниров.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Лакросс как летний национальный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Лакросс признан летним национальным видом спорта. Его выбирают потому, что он развивает ловкость и командное взаимодействие, а игры легко организовать в летних сезонах.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в школах и сообществах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в школах и местных сообществах заметно влияют на повседневную жизнь. Особенно заметны достижения в зимних видах спорта, потому что условия для них благоприятны.
</a:t>
            </a:r>
            <a:endParaRPr lang="en-US" sz="13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озёр, в Канаде много рек и пресноводных бассейнов. Такая водная сеть помогает поддерживать природу, транспорт и жизнь в разных регионах.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Доля, представленная в диаграмме, объясняет, почему образ «страны озёр» закрепился за Канадой. Вода здесь — важная часть ландшафта.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Канада считается страной озёр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«около 60% всех озёр мира» — по предоставленному описанию.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живут потомки европейцев, коренных народов, азиатских, африканских и других этнических групп. Мультикультурность поддерживается законами и общественными нормами, помогая людям сохранять традиции.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Канадцы и мультикультурность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можно встретить разные кухни, праздники и языки. Это создаёт практику совместного проживания и внимания к культурному наследию, включая традиции коренных народов.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Канаде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— один из самых известных природных объектов мира. Он находится на границе Канады и США и часто становится символом величия природных ландшафтов обеих стран.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много национальных парков. Среди них выделяются крупные охраняемые территории в Скалистых горах и на севере, где сохраняют уникальные природные условия.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зимой можно наблюдать северное сияние. Особенно часто его связывают с северными широтами и местами вдали от крупных городов, где меньше света.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больших пространств, природы и культурного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сочетает огромную территорию, богатые природные ресурсы, два официальных языка и заметную роль иммиграции. Низкая плотность населения, сильная экономика, города на юге и разные природные зоны делают её уникальной.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2026-05-13T21:51:35Z</dcterms:created>
  <dcterms:modified xsi:type="dcterms:W3CDTF">2026-05-13T21:51:35Z</dcterms:modified>
</cp:coreProperties>
</file>