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Семя: основные темы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роли и значимости семян в жизни растений и человека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– это зародыш нового растения в защитной оболочке. С древних времён люди используют семена для питания, лекарств и материалов. Благодаря семенам растения освоили сушу и стали основой экосистем.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семя и почему оно так важно?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типичного семени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строения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фасоли двутижные семядоли служат основным запасом питательных веществ, а у злаковых растений — эндосперм играет эту роль, обеспечивая силу для прорастания.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защитной оболочки, которая оберегает зародыш и питательной ткани, обеспечивающей энергию для роста. Зародыш содержит будущие лист, корень и стебель.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период покоя помогает семенам переживать неблагоприятные времена, обеспечивая выживание вида при изменениях климата.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сохраняют вид и обеспечивают его распространение в пространстве, позволяя растению размножаться и расселяться.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семени сохраняет зародыш в сложных условиях, таких как засуха или морозы, предотвращая его повреждение.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семян в природе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25333"/>
            <a:ext cx="4152000" cy="21675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однодольных, двудольных и голосеменных растений показывает различия в строении и развитии.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семян различаются по строению и запасам, что влияет на прорастание и развитие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семян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 и обычно продолговатую форму. Эндосперм у них развит лучше, он служит основным источником питания проростка.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семена состоят из двух семядолей, которые являются главным запасом питательных веществ. Они обычно округлые и прорастают иначе, чем однодольные.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семена: различия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растения: роль семени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цветке происходит опыление, после чего зародыш начинает формироваться внутри семени.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развивается, обрастает оболочкой и готовится к отделению от материнского растения.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попадают в почву и остаются в покое до наступления условий для прорастания.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подходящей влажности и температуре семя прорастает, формируется росток и начинается новый жизненный цикл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прорастания семени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 набухания до появления листьев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лабораторные опыты,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замедляется сильно при температурах ниже 10°C и выше 35°C, что важно учитывать в сельском хозяйстве.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прорастания большинства семян — 18–24°C, нагрузки выше или ниже этого диапазона снижают жизнеспособность.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прорастание семян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семени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ткань содержит крахмал, который обеспечивает энергией молодое растение в начальной фазе роста.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жиры из эндосперма и семядолей дополняют запас питательных веществ, что важно для полноценного развития проростка.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для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семян получают основные продукты питания — хлеб, крупы и бобовые, которые обеспечивают организм энергией и необходимыми веществами на всех континентах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Масла, получаемые из семян подсолнечника и рапса, используются как пищевой продукт и сырьё для промышленности, играя важную роль в рационе и экономике.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 маковых и льняных растений изготавливают лекарственные и оздоровительные препараты, применяемые в медицине и народной практике.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служат кормом для домашних животных и важны при производстве пищевых добавок, которые улучшают качество рациона человека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распространения семян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переносчик лёгких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растения, например одуванчик и клён, используют ветер для распространения своих семян. Семена снабжены крылышками или пушинками, что позволяет им долго летать на ветру и оседать далеко от материнского растения.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семена, как у кокоса и рогоза, легко плавают на воде. Это свойство позволяет им перемещаться по рекам, озёрам и даже морям, распространяя растения на значительные расстояния.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переносчики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разносят семена с помощью шерсти или через пищеварительный тракт. Желуди и орехи попадают в места прорастания благодаря таким взаимодействиям, что расширяет ареал растений.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25" y="3154675"/>
            <a:ext cx="155513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способы распространения семян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Созревшие семена бешеного огурца выбрасываются на несколько метров с помощью резкого выброса жидкости, что помогает им распространяться далеко от родительского растения.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семян бешеного огурца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переносят семена акаций Австралии в свои муравейники, создавая благоприятную среду для прорастания и защиты молодого растения.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Муравьиное расселение акации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репейника снабжены зацепками, которые пристают к шерсти животных, обеспечивая дальний перенос семян на новые территории.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«Крючки» семян репейника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семена имеют преимущества при ветровом распространении, а крупные запасают больше питательных веществ для прорастания.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масса семени тесно связаны с его способом расселения и стратегией выживания в природе.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размера и массы семян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покоя позволяет семенам выжидать подходящие условия — он может длиться от нескольких недель до столетий, как у семян лотоса, которые прорастают спустя более 1000 лет.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прорастания требуется достаточная влажность, тепло (обычно от 18 до 24°C) и наличие кислорода, чтобы активировать развитие зародыша.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нуждаются в дополнительных факторах — например, воздействии света или повреждении оболочки, чтобы преодолеть естественную защиту.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покоя семени и условия прорастания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традиционные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позволила выращивать сорта с увеличенной урожайностью и устойчивостью к неблагоприятным условиям. Это помогло повысить качество и количество сельскохозяйственной продукции.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быстро улучшает свойства растений, создавая устойчивость к вредителям и засухе. Пример — гибридная кукуруза с повышенной жизнеспособностью и удобством хранения.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семена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256" y="150130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в экосистемах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дятлы и щеглы, активно питаются семенами, что помогает распространять растения и поддерживать численность животных.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птиц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бурундуки собирают и запаса семена, способствуя их прорастанию в новых местах, тем самым укрепляя растительные сообщества.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разнообразие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Рассеивание семян способствует восстановлению растений после пожаров и засух, обеспечивая поддержание биоразнообразия и устойчивость природы.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 и муравьи помогают перемещать семена, что улучшает их шансы на выживание и рост в разнообразных условиях.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расселение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глобальный хранилище сохраняет тысячи видов семян культурных и диких растений, защищая их от потери при природных катастрофах и эпидемиях. Он является важным ресурсом для науки и сельского хозяйства.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Свальбардский банк семян в Норвегии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генетические вариации семян позволяют растениям выживать в меняющихся климатических условиях и противостоять новым вредителям и болезням, что важно для устойчивости экосистем и продовольственной безопасности.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для адаптации растений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семян — залог выживания
</a:t>
            </a:r>
            <a:endParaRPr lang="en-US" sz="23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 необычные семена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баобаба отличаются толстой оболочкой, которая защищает их от высоких температур и длительной засухи, позволяя долго сохранять жизнеспособность.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секвойи невероятно малы по сравнению с огромным размером самого дерева, что помогает им легко распространяться ветром на большие расстояния.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Маковые семена широко используются в кулинарии как декоративный и вкусовой элемент, украшая хлебобулочные изделия во многих культурах мира.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клещевины содержат токсичный рицин — особо ядовитое вещество, которое требует осторожности при обращении и обработке.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семян помогает оценить их важность для природы и человека. Они обеспечивают продолжение жизни растений, пищу, сырьё и сохраняют биоразнообразие на Земле.
</a:t>
            </a:r>
            <a:endParaRPr lang="en-US" sz="785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основа жизни и развития растений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2026-05-08T14:12:46Z</dcterms:created>
  <dcterms:modified xsi:type="dcterms:W3CDTF">2026-05-08T14:12:46Z</dcterms:modified>
</cp:coreProperties>
</file>