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настоящего — в будущее: как русский язык помогает говорить о времени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увидеть время в словах: сейчас, раньше и потом.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дети уже умеют замечать: одно и то же действие можно назвать по-разному — сейчас, раньше или потом. Глаголы помогают говорить точнее и связывают грамматику с жизнью школьника.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уроке русского языка важно говорить о времени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обозначает действие предмета: бежит, пишет, играет, думает, строит. Он показывает, что делает предмет в предложении, и помогает быстро понять смысл высказывания.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 глагол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глагол, можно задать вопрос: что делает? что делал? что будет делать? Это удобный школьный способ отличать слова-действия от слов-предметов и слов-признаков.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он помогает задать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как слово действия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настоящего времени называют действие, которое происходит в данный момент. Они помогают описать то, что мы видим прямо сейчас: ученик пишет, класс слушает, учитель объясняет.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рассказе стоят точные глаголы настоящего времени, речь звучит живо и понятно. Сразу ясно, что происходит сейчас, без лишних догадок и путаницы.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бывают и для привычных действий, которые повторяются часто. Например, ребёнок читает каждый вечер, а класс начинает урок вовремя — и это тоже настоящее время.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действие происходит сейчас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мальчик играл в мяч, а потом помог поднять упавшую тетрадь. Теперь он вспоминает, как всё было, и легко называет действия прошедшего времени. В рассказе сразу слышно: событие уже закончилось.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Вчерашняя перемена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ребёнок читал книгу, собирал конструктор и помогал маме на кухне. Эти действия уже остались позади, поэтому в рассказе звучат формы прошедшего времени. Так легко показать, что день уже прошёл.
</a:t>
            </a:r>
            <a:endParaRPr lang="en-US" sz="983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дома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гуляла во дворе, смотрела на снег и рисовала пальцем узоры на стекле. Она рассказывает об этом сегодня, но слова подсказывают: всё случилось раньше. Прошедшее время помогает передать воспоминание точно и спокойно.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прогулке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время: действие уже было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время: действие ещё только будет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называют тогда, когда действие произойдёт позже. Оно помогает говорить о делах на завтра, о планах после уроков и о том, что ещё только предстоит.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будущее можно выразить по-разному: словами буду, будешь, будет и специальными формами глагола. Оба способа подсказывают, что событие ещё впереди.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удобно использовать, когда ребёнок рассказывает о своих целях. Он будет читать, напишет упражнение, поможет дома и сыграет в любимую игру.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делает речь не только точной, но и немного мечтательной. С ним легко говорить о хорошем завтра, даже если оно пока живёт в тетради и планах.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000" y="1710453"/>
            <a:ext cx="270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времена глаголов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происходит сейчас, это настоящее время. Если оно уже случилось, перед нами прошедшее. Если только предстоит — будущее.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момент действия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слово-действие, потом прочитай всё предложение целиком. По смыслу сразу видно, о каком времени идёт речь и не ошибся ли ученик.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смысл предложения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проверить форму глагола: что делает? что делал? что будет делать? Так легче заметить, когда происходит действие в предложении.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 к слову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сегодня, вчера, завтра, сейчас, утром, потом и скоро подсказывают, когда происходит событие. Они помогают быстро понять порядок действий и не потеряться в рассказе.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такие слова стоят рядом с глаголами, текст становится связным и ясным. Читатель сразу видит, что было сначала, что происходит теперь и что случится потом.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в рассказе о времени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мысль может звучать по-разному, если изменить время глагола.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рассказ о действии во времени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проверка слова, вопрос и форма глагола помогают заметить опасные места и писать аккуратнее.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классу особенно полезны короткие проверки при письме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для 3 класса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ученик собирает портфель, проверяет тетради и спешит в школу. Здесь легко увидеть глаголы настоящего времени: действия происходят прямо сейчас и помогают описать обычное начало дня.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действий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школьник думает о завтрашнем дне: он пойдёт в библиотеку, будет читать новую книгу и подготовит рассказ. Будущее время помогает говорить о делах, которые ещё только предстоят.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 завтра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ребёнок отвечает, пишет, читает и слушает учителя. Потом он идёт домой, делает задание и помогает взрослым. Так глаголы показывают, что события связаны с реальной школьной жизнью.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классе и после уроков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говорит о том, что происходит в данный момент: «Я читаю сказку». Такое предложение помогает назвать действие прямо сейчас и сделать мысль ясной.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pPr algn="ctr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будущее: «Завтра я буду читать стихотворение». Эта форма помогает рассказать о планах и показывает, что действие ещё только предстоит.
</a:t>
            </a:r>
            <a:endParaRPr lang="en-US" sz="1371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ту же мысль можно передать о прошлом: «Вчера я читал рассказ». Здесь глагол показывает, что действие уже завершилось и осталось в памяти.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предложений с глаголами разных времён
</a:t>
            </a:r>
            <a:endParaRPr lang="en-US" sz="24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«Мальчик рисует», слушатель понимает: действие происходит сейчас. Одна форма глагола сразу задаёт время и делает сообщение точным и понятным.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«Мальчик будет рисовать» сообщает о будущем деле. Даже одна изменённая часть слова может поменять всё высказывание, поэтому глагол нужно выбирать внимательно.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«Мальчик рисовал» смысл уже другой: действие было раньше. Здесь важно увидеть, что событие завершилось, а рассказ ведётся о прошлом.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смысл, если изменить время глагола
</a:t>
            </a:r>
            <a:endParaRPr lang="en-US" sz="26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помогает говорить о хороших делах на завтра. Школьник может сказать, что выучит стихотворение, сделает поделку или прочитает новую книгу. Такие слова сразу настраивают на действие.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будущее время удобно, когда нужно рассказать о мечте или цели. Оно делает речь доброжелательной и живой, будто в дневнике появляются маленькие шаги к большой задумке.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Мечты, планы и будущее в словах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предложении слово-действие. Без этого трудно понять, о чём именно говорит текст и какое время нужно выбрать.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определи время глагола по смыслу. Если событие уже было, подойдёт прошедшая форма, а если ещё впереди — будущая.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проверь, совпадает ли глагол с содержанием рассказа. Когда речь идёт о вчерашнем дне, нельзя случайно оставить форму настоящего времени.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прочитай предложение ещё раз. Такая короткая проверка помогает заметить ошибку и сделать текст аккуратным, как хорошо собранный ранец.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 при работе с глаголами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230164"/>
            <a:ext cx="378000" cy="30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192364"/>
            <a:ext cx="3780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10108"/>
            <a:ext cx="37800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текст: одно время помогает держать порядок
</a:t>
            </a:r>
            <a:endParaRPr lang="en-US" sz="251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глаголы выбраны одинаково точно, предложения соединяются между собой без путаницы. Текст читается легко, как аккуратная дорожка из шагов.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предложений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пересказе и сочинении важно не смешивать вчера, сегодня и завтра без причины. Тогда мысль звучит ровно, а рассказ получается понятным и собранным.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и письменный рассказ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действия расположены по времени, читателю проще понять, что было сначала, что потом и что случится дальше. Порядок сразу становится ясным.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школьники ищут в тексте слова-действия, задают к ним вопросы и сравнивают формы одного глагола. Так они замечают, как меняется слово и что оно сообщает о времени.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дети работают с карточками и короткими предложениями. На таких заданиях удобно увидеть, где действие происходит сейчас, где уже было, а где только будет.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уроке: наблюдаем, сравниваем, находим
</a:t>
            </a:r>
            <a:endParaRPr lang="en-US" sz="25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понимает времена глагола, он точнее рассказывает о событиях. Речь становится понятнее, а в ответах меньше путаницы и лишних слов.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знание времён помогает проверять себя. Ученик увереннее составляет небольшие рассказы и сочинения, потому что выбирает слово по смыслу, а не наугад.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эта тема тоже полезна. Школьник легче замечает, что происходит в тексте, и лучше понимает, когда действие уже закончилось или ещё впереди.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помогает учиться лучше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сегодняшнего урока — к новым словам и текстам
</a:t>
            </a:r>
            <a:endParaRPr lang="en-US" sz="2671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уроке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замечает, как глаголы помогают говорить о времени. Это первое знакомство делает речь внимательнее и точнее.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в новых заданиях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знания помогают разбирать тексты, пересказывать события и строить предложения без ошибок. Слова начинают работать дружно, а не спорить друг с другом.
</a:t>
            </a:r>
            <a:endParaRPr lang="en-US" sz="973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свои рассказы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школьник увереннее пишет маленькие сочинения и рассказывает о жизни понятно и красиво. Так урок превращается в полезный навык на каждый день.
</a:t>
            </a:r>
            <a:endParaRPr lang="en-US" sz="973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языке помогает видеть движение жизни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показывают, когда происходит действие: сейчас, раньше или потом. Если внимательно слушать слова и вопросы, речь становится точной, а рассказы — понятными и живыми.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2026-05-22T01:01:55Z</dcterms:created>
  <dcterms:modified xsi:type="dcterms:W3CDTF">2026-05-22T01:01:55Z</dcterms:modified>
</cp:coreProperties>
</file>