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время: как эпоха звучит в музыке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каждого композитора хранит следы своей эпохи.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музыку во времени?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быт, слушатели и технологии по-разному влияют на музыку. От церковных служб и дворцов до концертных залов, радио и кино — каждая среда задает свои темы, звучание и способы исполнения.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меняет музыкальный язык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барокко музыка часто строилась на сложном многоголосии, строгом порядке и украшенных мелодиях. Такой язык создавал ощущение величия и торжественности.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классицизме композиторы стремились к ясности, симметрии и равновесию. Произведения становились похожими на хорошо выстроенный рассказ с понятным началом, развитием и завершением.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романтизме усилились личные чувства, а в XX веке композиторы свободнее обращались с ритмом, гармонией, тембрами и формой, расширяя границы музыки.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его окружение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эпохи в облике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композитора, старинный костюм, ноты и инструменты помогают увидеть, в каком мире он жил. Такие детали сразу связывают человека с его временем.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музыку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церковь, концертный зал или городская улица подсказывают, где звучала музыка. Окружение влияет на настроение произведений, их темы и способ исполнения.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музыка в разные эпохи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главных признаков музыкальных эпох.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эпохи свои любимые жанры, приемы и звучание. По музыке можно узнать время, в которое она была создана.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музыки: барокко, классицизм, романтизм и музыка XX века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музыка церкви и двора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относится к XVII — началу XVIII века. В это время музыка особенно тесно была связана с церковью и придворной жизнью, где звучала в торжественных и праздничных случаях.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создавал органные произведения, кантаты и пассионы для богослужений. Его музыка требовала внимательного слушания и хорошо подходила для больших храмовых пространств.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стиля барокко характерны величие, строгий порядок и богатое украшение мелодии. Звучание часто кажется насыщенным и торжественным, словно построенным из переплетающихся линий.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многоголосие помогало передавать движение и напряжение. Поэтому музыка барокко звучит одновременно строго и ярко, как искусно украшенное здание старинной эпохи.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порядок, симметрия и ясность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композиторы стремились к простоте, равновесию и четкой форме. Музыка стала более прозрачной и понятной на слух.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жанрами стали симфония, соната и струнный квартет. В них было легко услышать, как тема появляется, развивается и приходит к завершению.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Гайдн создали произведения, в которых музыкальная мысль выстроена логично и аккуратно. Их музыка напоминает ясный рассказ с продуманной композицией.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музыкальных черт разных эпох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по-разному эпохи распределяют сложность, чувства и свободу музыкальной формы.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XX веку, тем свободнее становится форма. Романтизм усиливает эмоции, а барокко сохраняет высокую сложность.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западноевропейской музыки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музыка чувств и мечты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XIX века стала говорить о любви, одиночестве, мечтах и переживаниях. Композиторы старались передать внутренний мир человека особенно выразительно и доверительно.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воображение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ночи, леса, моря или далекого путешествия часто становились источником вдохновения. В музыке появлялись широкие мелодии, мягкие краски и сильные контрасты.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Шопен, Лист и Чайковский придавали мелодии особую выразительность. Она становилась главной носительницей чувства и легко запоминалась слушателями.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местом исполнения все чаще становился концертный зал. Композитор постепенно становился известной личностью, а публика внимательно следила за его новыми сочинениями.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Чайковский и русская музыка XIX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«Щелкунчик» создан для театра и особенно ярко звучит в праздничной атмосфере. В нем слышны танец, волшебство и смена настроений, которые легко представить на сцене. В изображении уместны кулисы, балетные движения и оркестр в яме.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Балет, где музыка рассказывает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умел соединять европейскую форму и русскую напевность так, что музыка сразу запоминается. В балете «Лебединое озеро» она не просто сопровождает танец, а помогает понять чувства героев. Для иллюстрации подойдут оркестр, сцена и свет театрального зала.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оживает в театре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«Спящая красавица» показывает, как Чайковский связывал музыку с действием, костюмами и сценическим пространством. Его балеты стали важной частью русской культуры XIX века. На иллюстрации можно показать занавес, дирижера и танцующих артистов.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и новые возможности музыки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инструментов, печати нот и строительства концертных залов дало композиторам больше выразительных средств и сделало музыку точнее в исполнении.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грамзапись и массовая нотация, поэтому произведения стали быстрее распространяться и звучать далеко за пределами одного города или страны.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пластинки, магнитофоны и кино превратили музыку в часть повседневной жизни миллионов людей. Композитор начал писать и для сцены, и для записи, и для экрана.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влияет на создание произведения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историческая среда постепенно влияет на замысел, язык и исполнение музыки.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музыка XX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не только рассказывают о войне, но и сохраняют память о стойкости, взаимной поддержке и человеческом достоинстве в тяжёлые годы.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военные годы композиторы нередко выбирали более напряжённые интонации, резкие контрасты и драматические кульминации, чтобы передать тревогу, утраты и ожидание перемен.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Дмитрия Шостаковича связана с событиями его времени: в ней слышны переживания людей, живших в условиях блокады, лишений и постоянной опасности.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композитор черпает вдохновение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источник может звучать по-разному в зависимости от стиля эпохи и личного опыта автора.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приходит из разных сфер жизни, а сильнее всего музыка становится там, где личное переживание соединяется с культурой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без точных статистических данных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357116"/>
            <a:ext cx="3918900" cy="6685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заказывал музыку в разные времена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кто поддерживал музыку и где она звучала в разные эпохи.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заказчиков расширяло круг слушателей: от церкви и двора к салонам, театрам, концертным обществам и массовой аудитории XX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национальный стиль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танцы помогают композитору сохранить интонации, знакомые людям с детства. Благодаря этому музыка звучит живо и легко узнаётся.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народной музыки часто подсказывают характер произведения: торжественный, плясовой, лирический или сказочный. Так возникает связь между фольклором и авторским стилем.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музыке Михаил Глинка и Николай Римский-Корсаков обращались к сказкам, былинам и народным мелодиям, чтобы передать образ родной культуры.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стиль не копирует народную песню буквально, а переосмысливает её. Поэтому в произведении слышны и традиция, и индивидуальный голос композитора.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сегодня: компьютер и традиции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ускоряют работу и расширяют палитру звуков, однако не заменяют замысел. Как и раньше, музыка должна передавать чувства, иметь цель и быть понятной тому, кто её слушает.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композитор работает с ноутбуком, синтезаторами, звуковыми программами и цифровой записью. Но главная задача остаётся прежней: придумать выразительную музыку, построить форму и удержать внимание слушателя.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к премьере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произведения от первой идеи до отклика слушателей.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и та же музыка звучит по-разному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 и акустика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концертном зале звук становится объёмнее, а в маленьком помещении — ближе и тише. Пространство меняет то, как мы слышим одни и те же ноты.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может звучать по-разному на фортепиано, оркестре или электронных инструментах. Тембр меняет настроение, хотя сама музыка остаётся узнаваемой.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исполнения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или медленное исполнение по-разному раскрывает характер произведения. Темп влияет на напряжение, ясность мелодии и ощущение движения.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привычки и время, в котором живут слушатели, тоже важны. Поэтому старая музыка в современном исполнении может восприниматься совсем иначе.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это голос своей эпохи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несёт следы времени: событий, моды, технологий и чувств людей. Слушая музыку разных веков, мы лучше понимаем не только композитора, но и его эпоху.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2026-05-20T17:41:37Z</dcterms:created>
  <dcterms:modified xsi:type="dcterms:W3CDTF">2026-05-20T17:41:37Z</dcterms:modified>
</cp:coreProperties>
</file>