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Запад искал устойчивый мир через сотрудничество.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интеграции Западной Европы и Америки
</a:t>
            </a:r>
            <a:endParaRPr lang="en-US" sz="295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Западная Европа восстанавливалась из руин, а США и Канада искали надёжную и предсказуемую систему партнёрства.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интеграция стала ответом после 1945 года
</a:t>
            </a:r>
            <a:endParaRPr lang="en-US" sz="2763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Америка после войны: исходные условия
</a:t>
            </a:r>
            <a:endParaRPr lang="en-US" sz="2344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514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Разрушенные железные дороги, порты и заводы затрудняли перевозки, производство и снабжение. Без восстановления инфраструктуры страны не могли быстро вернуть нормальный обмен товарами и сырьём.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239535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 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продовольствия, топлива и промышленных товаров делала повседневную жизнь нестабильной. Государствам приходилось вводить ограничения, чтобы распределять дефицитные ресурсы и не допустить социального кризиса.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5186750" y="80300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старой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выпуска, валютная неустойчивость и торговые барьеры разрушили прежние экономические связи. Старые механизмы уже не обеспечивали ни роста, ни доверия между соседями.
</a:t>
            </a:r>
            <a:endParaRPr lang="en-US" sz="1123" dirty="0"/>
          </a:p>
        </p:txBody>
      </p:sp>
      <p:sp>
        <p:nvSpPr>
          <p:cNvPr id="13" name="Text 5"/>
          <p:cNvSpPr txBox="1"/>
          <p:nvPr/>
        </p:nvSpPr>
        <p:spPr>
          <a:xfrm>
            <a:off x="5186750" y="16468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нового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условиях интеграция стала способом вернуть обмен, согласовать правила и укрепить политическую устойчивость. Сотрудничество рассматривалось как практический инструмент восстановления, а не как отвлечённая идея.
</a:t>
            </a:r>
            <a:endParaRPr lang="en-US" sz="10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606" y="3351283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431" y="1652590"/>
            <a:ext cx="218400" cy="1747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причины сближения
</a:t>
            </a:r>
            <a:endParaRPr lang="en-US" sz="2334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через рынки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рынков позволяло предприятиям продавать больше продукции и планировать выпуск на более широкую аудиторию. Это ускоряло восстановление и снижало зависимость отдельных стран от внутреннего спроса.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ресурсам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сырьём и полуфабрикатами между странами Запада делал производство устойчивее. Когда поставки не замыкались внутри одной экономики, заводы быстрее наращивали выпуск и лучше переживали дефицит.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Предсказуемые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уменьшали издержки на согласование тарифов, стандартов и поставок. Бизнес получал более предсказуемую среду, а государства — возможность координировать восстановление без постоянных торговых споров.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1945: необходимость восстановления
</a:t>
            </a:r>
            <a:pPr algn="l" indent="0" marL="0">
              <a:lnSpc>
                <a:spcPct val="130039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Разрушения после войны показали, что отдельным странам трудно восстанавливаться в одиночку. Приоритетом стало не только возродить заводы и транспорт, но и не допустить нового конфликта в Европе.
</a:t>
            </a:r>
            <a:endParaRPr lang="en-US" sz="1157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1947–1948: совместные программы
</a:t>
            </a:r>
            <a:pPr algn="l" indent="0" marL="0">
              <a:lnSpc>
                <a:spcPct val="130039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1947–1948 годах помощь США связалась с требованием координации между получателями. Это превратило восстановление в совместный проект, где экономика и политика начали работать вместе.
</a:t>
            </a:r>
            <a:endParaRPr lang="en-US" sz="116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1950-е: переход к постоянным правилам
</a:t>
            </a:r>
            <a:pPr algn="l" indent="0" marL="0">
              <a:lnSpc>
                <a:spcPct val="130039"/>
              </a:lnSpc>
              <a:buNone/>
            </a:pPr>
            <a:r>
              <a:rPr lang="en-US" sz="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1950-х стало ясно, что сотрудничество даёт устойчивый результат. Поэтому интеграция получила институциональную форму и стала долгосрочным механизмом мира и роста.
</a:t>
            </a:r>
            <a:endParaRPr lang="en-US" sz="1129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кризиса к сотрудничеству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помощь как инструмент сближения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 координацией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Маршалла не ограничивался финансовой помощью: он требовал согласованных действий между европейскими странами. Это заставляло правительства обсуждать общие приоритеты и избегать хаотичного распределения ресурсов.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0584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OEEC стала площадкой, где государства согласовывали программы восстановления и распределение поступающей поддержки. Такой механизм помогал связать национальные решения с общими целями европейского подъёма.
</a:t>
            </a:r>
            <a:endParaRPr lang="en-US" sz="1044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2959788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данными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получили не только деньги, но и стимул к обмену информацией о потребностях и возможностях. Это ускоряло восстановление и уменьшало риск повторения разрозненной политики.
</a:t>
            </a:r>
            <a:endParaRPr lang="en-US" sz="1129" dirty="0"/>
          </a:p>
        </p:txBody>
      </p:sp>
      <p:sp>
        <p:nvSpPr>
          <p:cNvPr id="13" name="Text 5"/>
          <p:cNvSpPr txBox="1"/>
          <p:nvPr/>
        </p:nvSpPr>
        <p:spPr>
          <a:xfrm>
            <a:off x="514575" y="3840163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через Атлантику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между американской помощью и европейским планированием показала, что внешняя поддержка может усиливать интеграцию. Возникала привычка решать экономические задачи не поодиночке, а через постоянную координацию.
</a:t>
            </a:r>
            <a:endParaRPr lang="en-US" sz="106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открытых границ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Крупнее рынок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крупный рынок позволял предприятиям расширять сбыт и рассчитывать на стабильный спрос за пределами своей страны. Это делало восстановление быстрее и экономически выгоднее.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издержки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барьеры между странами снижались, сокращались затраты на перевозки, таможенные процедуры и согласование условий торговли. Экономика получала эффект масштаба, полезный и для производителей, и для потребителей.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Свободнее снабжение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доступ к сырью и комплектующим снижал уязвимость отдельных стран перед перебоями поставок. Производство становилось гибче, а предприятия — меньше зависели от узкого набора внутренних ресурсов.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предсказуемости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Предсказуемые правила создавали доверие у бизнеса и у государства. Если условия известны заранее, проще привлекать инвестиции, строить долгосрочные планы и избегать резких торговых конфликтов.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17300" y="1193500"/>
            <a:ext cx="2784000" cy="32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через взаимозависимость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2946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2375" y="1193495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 приоритет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память о разрушениях делала мир особенно ценным ресурсом. Новые институты должны были не просто восстановить экономику, но и закрепить привычку решать споры без силы.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2375" y="2325793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Сдерживание конфликтов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связанность уменьшала вероятность того, что соседние страны снова столкнутся из-за ресурсов или торговли. Чем теснее сотрудничество, тем выше цена конфликта для всех участников.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375" y="3458078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рамка сотрудничества создавалась и для защиты от внешних угроз. В условиях холодной войны стабильность внутри Запада рассматривалась как часть более широкой системы безопасности.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27617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276172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8943" y="2783565"/>
            <a:ext cx="218400" cy="1747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2388600" cy="17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государства делили полномочия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67975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суверенитета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части полномочий в общие органы позволяла решать практические задачи быстрее и согласованнее. Государства сохраняли суверенитет, но получали инструменты для совместного управления важными сферами.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21737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институты помогали устанавливать единые правила для рынка и ресурсов. Это снижало число противоречий между странами и делало сотрудничество устойчивее, чем временные договорённости.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847950" y="2757825"/>
            <a:ext cx="20484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совместных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управление создавало эффект масштаба: страны могли действовать как группа, а не поодиночке. Для восстановления и роста это было эффективнее, чем разрозненные национальные решения.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статьи интеграции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3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 сталь были не просто товарами, а основой промышленной мощи и военного производства. Поэтому контроль над ними означал контроль над тем, как европейские экономики будут восстанавливаться и развиваться. В 1951 году шесть стран согласились управлять этими отраслями совместно, чтобы исключить скрытую гонку вооружений.
</a:t>
            </a:r>
            <a:endParaRPr lang="en-US" sz="851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наднациональный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объединение угля и стали стало первым реальным экспериментом наднационального управления. Впервые государства передали часть полномочий общему органу не ради символа, а ради практического результата: прозрачных правил, доверия и снижения взаимного соперничества между бывшими противниками.
</a:t>
            </a:r>
            <a:endParaRPr lang="en-US" sz="918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будущего расширения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шаг показал, что интеграция может начинаться с одной сферы и постепенно менять всю систему отношений. Успех объединения угля и стали убедил многих, что экономическая кооперация способна укреплять мир не хуже дипломатических соглашений.
</a:t>
            </a:r>
            <a:endParaRPr lang="en-US" sz="9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интеграции: от ключевых ресурсов к общему рынку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расширение интеграции от стратегических ресурсов к более широкому экономическому пространству Европы.
</a:t>
            </a:r>
            <a:endParaRPr lang="en-US" sz="11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договоры и новый уровень интеграции
</a:t>
            </a:r>
            <a:endParaRPr lang="en-US" sz="2344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правовая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договоры закрепили переход от послевоенного сотрудничества к более прочной правовой основе. Они оформили общие цели и создали институты, способные поддерживать интеграцию в долгосрочной перспективе.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рынок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экономическое сообщество должно было постепенно убрать внутренние барьеры. Его задача заключалась не только в торговле, но и в создании условий для свободного движения факторов производства.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Секторальное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Евратом дополнил экономический блок интеграции отдельным направлением. Сотрудничество в атомной сфере было особенно важно для энергетики, технологий и контроля над стратегически значимыми ресурсами.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наднациональности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1957 года показали, что государства готовы координировать политику через общие правила. Это сделало европейский проект более устойчивым, чем простая система двусторонних соглашений.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договоры 1957 года; исторический консенсус по истории Европейских сообществ.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стали основой наднационального этапа европейской интеграции.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сообщества были созданы Римскими договорами и получили право действовать через общие институты и правила, а не только через согласование национальных правительств.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Европы на раннем этапе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Комиссия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Комиссия предлагала инициативы, следила за исполнением решений и защищала общие интересы. Именно она превращала договоры в практические действия и не позволяла интеграции сводиться к разовым политическим компромиссам.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99063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соединял позиции национальных правительств, чтобы решения учитывали интересы стран-участниц. Такая конструкция позволяла сохранять баланс между суверенитетом государств и общей экономической выгодой.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604638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обеспечивал политическую легитимность проекта и постепенно усиливал общественный контроль. Даже на раннем этапе это помогало воспринимать интеграцию не как закрытую договорённость элит, а как общий курс.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общие правила снижали трение между рынками и ускоряли восстановление торговли.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различий между странами, тем ниже издержки для бизнеса и тем предсказуемее экономический обмен.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европейской экономической интеграции; принципы общего рынка ЕЭС.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система общих правил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37850" y="1120663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сдерживание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 появилась как ответ на неуверенность первых послевоенных лет. Коллективная оборона означала, что нападение на одного союзника рассматривалось как проблема для всех, а не как локальный кризис.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37850" y="2286208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гарантия снижала страх нового конфликта в Европе и укрепляла доверие между союзниками. В такой обстановке государствам было проще вкладываться в восстановление и долгосрочную торговлю.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7850" y="3451758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роста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экономика оказались связаны напрямую: защищённые границы, предсказуемая политика и союзническая координация создавали устойчивую среду для промышленного роста и международного обмена.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 как безопасность, поддерживающая экономику
</a:t>
            </a:r>
            <a:endParaRPr lang="en-US" sz="2215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17300" y="1193500"/>
            <a:ext cx="2784000" cy="32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США и Канады: правила и обмен опытом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2946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2375" y="1193495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данными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экономического сотрудничества и развития стала площадкой, где страны сравнивали экономические результаты и обсуждали общие подходы. Для Северной Америки это был удобный формат координации без передачи власти наднациональным органам.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2375" y="2325793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Прагматичная координация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Канада делали ставку на согласование правил торговли и макроэкономической политики. Их подход был более гибким, чем европейская модель, и опирался на договорённости между суверенными государствами.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375" y="3458078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наднациональности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помогала вырабатывать общие ориентиры, не разрушая национальные полномочия. В результате появлялась основа для совместных решений, но без создания единого политического центра.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ГАТТ и либерализация торговли
</a:t>
            </a:r>
            <a:endParaRPr lang="en-US" sz="2344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46000" y="17329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барьеров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ГАТТ закрепил снижение тарифов как долгосрочную цель международной торговли. Это помогало странам не возвращаться к изоляции, которая в межвоенный период усиливала кризисы и взаимное недоверие.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62700" y="7080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недискриминации делал торговлю более справедливой и предсказуемой. Страны получали понятные условия обмена и меньше оснований для протекционизма, мешавшего послевоенному восстановлению.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62700" y="2900075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рамка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ГАТТ не создавал надгосударственный союз, он задавал общую рамку поведения. Именно такие нормы облегчали экономическую интеграцию Запада и связывали разные национальные рынки.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города и предприятия в новой Европе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73875" y="1494425"/>
            <a:ext cx="2561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после дефицита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уровне это означало новые учебники, больше доступных материалов и меньше перебоев с поставками. Когда промышленность снова работала устойчиво, повседневная жизнь становилась менее зависимой от нехватки и очередей.
</a:t>
            </a:r>
            <a:endParaRPr lang="en-US" sz="1041" dirty="0"/>
          </a:p>
        </p:txBody>
      </p:sp>
      <p:sp>
        <p:nvSpPr>
          <p:cNvPr id="12" name="Text 3"/>
          <p:cNvSpPr txBox="1"/>
          <p:nvPr/>
        </p:nvSpPr>
        <p:spPr>
          <a:xfrm>
            <a:off x="3220475" y="1494425"/>
            <a:ext cx="2561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снова оживает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городов интеграция была заметна в транспорте, строительстве и коммунальном хозяйстве. Восстановленные дороги и железные линии быстрее связывали районы, а вместе с ними возвращались товары и рабочие места.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6064500" y="1494425"/>
            <a:ext cx="2561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Бизнес без изоляции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фирм открывался более широкий рынок сбыта и снабжения. Предприятия могли увереннее планировать заказы, закупать сырьё и расширять выпуск, потому что соседние страны становились частью более предсказуемой экономической среды.
</a:t>
            </a:r>
            <a:endParaRPr lang="en-US" sz="104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1945–1957 годах были заложены правила, которые сделали сотрудничество устойчивым: Европа пошла к наднациональным институтам, а США и Канада — к координации и общим нормам.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старт оказался решающим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2026-07-26T00:35:08Z</dcterms:created>
  <dcterms:modified xsi:type="dcterms:W3CDTF">2026-07-26T00:35:08Z</dcterms:modified>
</cp:coreProperties>
</file>