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 книжной речи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различать стили и выбирать нужный для каждого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книжная речь важна семикласснику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семиклассник постоянно читает и создаёт тексты разных типов. Понимание книжной речи помогает точно пересказывать, грамотно писать и выбирать язык по задаче.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стили чаще всего встречаются в учебных, общественных и художественных текстах.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стиля книжной речи помогают точнее выбирать язык в разных ситуациях.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26" y="1222650"/>
            <a:ext cx="4527298" cy="362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 книжная речь: в чём разница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речь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 обычно появляется сразу, без долгой подготовки. Книжная речь заранее продумывается, поэтому в ней легче добиться точности, связности и ясного порядка мыслей.
</a:t>
            </a:r>
            <a:endParaRPr lang="en-US" sz="976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строятся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часто встречаются короткие, неполные фразы и реплики. Книжный текст, наоборот, стремится к более полным предложениям и чётким смысловым связям между ними.
</a:t>
            </a:r>
            <a:endParaRPr lang="en-US" sz="1034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выбирают
</a:t>
            </a:r>
            <a:pPr algn="l" indent="0" marL="0">
              <a:lnSpc>
                <a:spcPct val="115000"/>
              </a:lnSpc>
              <a:buNone/>
            </a:pPr>
            <a:r>
              <a:rPr lang="en-US" sz="5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разговорной речи естественны междометия, обращения и бытовые слова. В книжной речи чаще используются нейтральные, точные и литературные слова, подходящие теме текста.
</a:t>
            </a:r>
            <a:endParaRPr lang="en-US" sz="965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видно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Разницу легко заметить в учебнике, газете, книге, тетради или на экране с напечатанным текстом. Эти формы обычно требуют именно книжной, а не разговорной манеры.
</a:t>
            </a:r>
            <a:endParaRPr lang="en-US" sz="107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стили книжной речи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четыре главных стиля по их назначению и языковым особенностям.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определяется задачей текста: сообщить, оформить, убедить или создать образ.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33" y="1303509"/>
            <a:ext cx="433913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739" y="2179071"/>
            <a:ext cx="495900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939" y="3097984"/>
            <a:ext cx="511500" cy="4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2726" y="3932084"/>
            <a:ext cx="371925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стиль: где он используется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и словари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учебниках, словарях и энциклопедиях научный стиль помогает кратко и точно объяснять новые сведения, чтобы читатель быстро понял основное содержание.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текст нужен там, где важно сообщать проверенные факты, описывать явления и объяснять их причины без лишних эмоций и двусмысленности.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и определения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научного стиля характерны специальные термины, чёткие определения и логические связи между частями текста. Это делает изложение последовательным и понятным.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явлений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о природе, истории или науке научный стиль помогает не только назвать факт, но и показать, как он связан с другими знаниями.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встречается в научном тексте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 тексте терминов и связок между мыслями, тем легче сохраняются точность и последовательность изложения.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научного текста составляют термины и логика; примеры и определения помогают раскрыть смысл.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языка; учебная схема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научного стиля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научном стиле избегают ярко эмоциональных слов и оценок. Вместо этого выбирают нейтральные формулировки, которые точно называют предмет, явление или действие и не отвлекают от содержания.
</a:t>
            </a:r>
            <a:endParaRPr lang="en-US" sz="930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формулировок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научного текста должен быть однозначным. Поэтому автор использует специальные термины, конкретные названия и слова, которые помогают читателю понять информацию без лишних догадок.
</a:t>
            </a:r>
            <a:endParaRPr lang="en-US" sz="930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Логичное построение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в научном тексте располагаются последовательно: сначала вводится тема, затем объяснение, доказательство или вывод. Такая организация помогает видеть связь между частями текста.
</a:t>
            </a:r>
            <a:endParaRPr lang="en-US" sz="930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Доказательность и сдержанность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речь опирается на факты, примеры и причинно-следственные связи. В ней нет места избытку эмоций, потому что главная задача — сообщить знания и объяснить их.
</a:t>
            </a:r>
            <a:endParaRPr lang="en-US" sz="103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стиль текста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цели высказывания и характерных признаках 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Официально-деловой стиль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594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стиль нужен в заявлениях, приказах, справках, правилах, расписках и законах. Он используется тогда, когда важно точно зафиксировать факт, требование или решение.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83424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характерны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официально-делового стиля типичны устойчивые формулировки, стандартные обороты и точные названия. Такие слова помогают сделать текст понятным и одинаково читаемым для всех.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01469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Официально-деловой текст обычно краткий, чёткий и логичный. В нём часто есть даты, номера, имена и другие сведения, которые нельзя передавать приблизительно.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245974" y="148440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нет эмоций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важна не выразительность, а точность и однозначность. Поэтому текст не должен вызывать разные толкования: каждая формулировка должна быть ясной и официальной.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стиль: речь о важных событиях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праздник в новостной заметке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 нашей школе прошёл праздник знаний, и в актовом зале не хватало свободных мест. Ученики читали стихи, выступали с песнями и встречали гостей аплодисментами. Разве не приятно видеть, как обычный день становится событием для всей школы?
</a:t>
            </a:r>
            <a:endParaRPr lang="en-US" sz="1072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Репортёр у микрофона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Корреспондент стоит у микрофона и рассказывает о спортивном турнире так, будто читатель сам находится на трибуне. Он сообщает факты, но одновременно подчёркивает напряжение, радость победы и поддержку болельщиков. Именно так рождается живой публицистический текст.
</a:t>
            </a:r>
            <a:endParaRPr lang="en-US" sz="1082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Статья, которая призывает думать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газетной статье автор не только сообщает о проблеме, но и обращается к читателю с вопросом: что может сделать каждый? Яркие слова, оценка событий и прямой призыв помогают не просто узнать новость, а задуматься о ней и сделать вывод.
</a:t>
            </a:r>
            <a:endParaRPr lang="en-US" sz="10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стиль по языковым признакам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какие признаки чаще всего помогают определить стиль текста.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показывают, что стиль легче всего определить по цели текста и его языку: один объясняет, другой оформляет, третий убеждает, четвёртый создаёт образ.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русскому языку, школьный курс.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стиль и образность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помогает увидеть персонажей не как набор фактов, а как живых людей. Автор показывает их характер, поступки и чувства, чтобы читатель смог сопереживать и запомнить образ.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природы в рассказе или стихотворении часто создаёт настроение. С помощью точных деталей, красок и звуков писатель передаёт тишину утра, тревогу вечера или радость весеннего дня.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Эпитеты, сравнения и метафоры делают речь более живой и красивой. Они не просто сообщают информацию, а заставляют представить предмет, событие или героя особенно ярко и наглядно.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ритм и олицетворения помогают тексту звучать выразительно. Благодаря этим средствам сказка, басня или стихотворение запоминаются легче и сильнее воздействуют на воображение читателя.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 художественном тексте
</a:t>
            </a:r>
            <a:endParaRPr lang="en-US" sz="2346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автор выбирает средства выразительности не случайно: они помогают не только украсить речь, но и сделать образ героя или события запоминающимся.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и метафоры занимают наибольшую долю, потому что сильнее других создают образность; остальные средства поддерживают настроение и смысл.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русскому языку.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средства книжной речи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7050" y="1345806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речь опирается на нейтральные слова, понятные и уместные в учебном или официальном тексте. Они помогают сохранить ясность и не отвлекают читателя лишней разговорностью.
</a:t>
            </a:r>
            <a:endParaRPr lang="en-US" sz="913" dirty="0"/>
          </a:p>
        </p:txBody>
      </p:sp>
      <p:sp>
        <p:nvSpPr>
          <p:cNvPr id="11" name="Text 3"/>
          <p:cNvSpPr txBox="1"/>
          <p:nvPr/>
        </p:nvSpPr>
        <p:spPr>
          <a:xfrm>
            <a:off x="867050" y="2076042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термины
</a:t>
            </a:r>
            <a:pPr algn="l" indent="0" marL="0">
              <a:lnSpc>
                <a:spcPct val="115000"/>
              </a:lnSpc>
              <a:buNone/>
            </a:pPr>
            <a:r>
              <a:rPr lang="en-US" sz="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научных и деловых текстах важны термины и точные существительные. Они называют предметы и явления без двусмысленности, поэтому смысл высказывания становится более строгим и понятным.
</a:t>
            </a:r>
            <a:endParaRPr lang="en-US" sz="902" dirty="0"/>
          </a:p>
        </p:txBody>
      </p:sp>
      <p:sp>
        <p:nvSpPr>
          <p:cNvPr id="12" name="Text 4"/>
          <p:cNvSpPr txBox="1"/>
          <p:nvPr/>
        </p:nvSpPr>
        <p:spPr>
          <a:xfrm>
            <a:off x="867050" y="2799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 показывают порядок мыслей, источник сообщения или вывод автора. Они помогают связать части текста и сделать рассуждение логичным, особенно в докладе или объяснении.
</a:t>
            </a:r>
            <a:endParaRPr lang="en-US" sz="913" dirty="0"/>
          </a:p>
        </p:txBody>
      </p:sp>
      <p:sp>
        <p:nvSpPr>
          <p:cNvPr id="13" name="Text 5"/>
          <p:cNvSpPr txBox="1"/>
          <p:nvPr/>
        </p:nvSpPr>
        <p:spPr>
          <a:xfrm>
            <a:off x="867050" y="3522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конструкции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1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Причастные обороты и сложные союзы позволяют передавать более точные и подробные мысли. Благодаря им текст становится связным, а предложения — более ёмкими и выразительными.
</a:t>
            </a:r>
            <a:endParaRPr lang="en-US" sz="931" dirty="0"/>
          </a:p>
        </p:txBody>
      </p:sp>
      <p:sp>
        <p:nvSpPr>
          <p:cNvPr id="14" name="Text 6"/>
          <p:cNvSpPr txBox="1"/>
          <p:nvPr/>
        </p:nvSpPr>
        <p:spPr>
          <a:xfrm>
            <a:off x="867050" y="4245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снижает книжность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слова, жаргон и просторечные выражения делают текст менее строгим. В книжной речи их используют редко, только если это нужно для передачи речи персонажа или особого эффекта.
</a:t>
            </a:r>
            <a:endParaRPr lang="en-US" sz="9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 одном тексте сочетаются разные элементы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 цель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автор выбирает, что именно хочет сообщить: объяснить явление, рассказать о событии или заинтересовать читателя. От цели зависит основной стиль текста.
</a:t>
            </a:r>
            <a:endParaRPr lang="en-US" sz="849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средств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 текст могут войти элементы других стилей: простые пояснения в статье, оценочные слова в новости, выразительные детали в сообщении. Это делает текст удобнее для читателя.
</a:t>
            </a:r>
            <a:endParaRPr lang="en-US" sz="827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стиль сохраняется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смешении признаков один стиль остаётся ведущим. Он определяется тем, какую задачу выполняет текст и на какую аудиторию он рассчитан.
</a:t>
            </a:r>
            <a:endParaRPr lang="en-US" sz="8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текстов и их стиль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Посмотрим на несколько знакомых жанров и определим их стиль по содержанию и языку.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часто подсказывает стиль: чем точнее цель текста, тем легче выбрать подходящие слова, форму и интонацию.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текстов.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речь в жизни школьника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речь нужна, когда ученик читает учебник, отвечает у доски или пишет контрольную работу. Здесь важны точность, связность и умение строить понятный ответ.
</a:t>
            </a:r>
            <a:endParaRPr lang="en-US" sz="1074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и докладах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готовит сообщение или небольшой доклад, он отбирает главное, использует книжные слова и выстраивает мысли последовательно. Так текст звучит убедительно и грамотно.
</a:t>
            </a:r>
            <a:endParaRPr lang="en-US" sz="955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правилах и объявлениях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поведения, школьные объявления и памятки тоже относятся к книжной речи. В них ценятся краткость, ясность и отсутствие лишних слов, чтобы информацию было легко понять.
</a:t>
            </a:r>
            <a:endParaRPr lang="en-US" sz="986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подготовке проектов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Работая над проектом, ученик читает разные источники, сравнивает сведения и оформляет результаты письменно. Это помогает развивать речь и лучше понимать тексты разных предметов.
</a:t>
            </a:r>
            <a:endParaRPr lang="en-US" sz="9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книжные стили полезны читателю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встречает эти стили не только на уроках русского языка, но и в учебных предметах, новостях, книгах и школьных документах.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стиль развивает свою сторону чтения: понимание фактов, правил, общественных событий и образов, а вместе они расширяют речь и мышление.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русскому языку.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стиль выбирают по цели общения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стили различаются задачей, словарём и построением предложений. Если научиться узнавать их по этим признакам, станет проще читать, писать и понимать тексты любого жанра.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2026-05-28T15:02:28Z</dcterms:created>
  <dcterms:modified xsi:type="dcterms:W3CDTF">2026-05-28T15:02:28Z</dcterms:modified>
</cp:coreProperties>
</file>