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jpe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поэзия: кто — кого?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хранят история, а чувства — поэзия: вместе они оживляют прошлое.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историю не только через даты и события, но и через голос современников. Поэты передают страх, надежду, боль и веру людей своего времени, поэтому прошлое становится понятнее и ближе.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стихи помогают увидеть эпоху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изучает прошлое по документам, письмам, летописям, архивам и свидетельствам очевидцев. Эти источники помогают установить, что именно произошло.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 отвечает на вопросы: где и когда случилось событие, кто участвовал и какие причины к нему привели. Важно также понять последствия.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текст требует точности, проверки сведений и сравнения разных источников. Только так можно отделить надежный факт от предположения.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наука о фактах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сохраняет не только событие, но и человеческое отношение к нему: страх, надежду, гордость, боль или восхищение. Именно это делает текст живым.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рифма, метафоры и повторы усиливают впечатление и помогают читателю почувствовать настроение эпохи почти сразу, без длинных объяснений.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короткое стихотворение передает дух времени точнее, чем подробное описание, потому что говорит не только о факте, но и о переживании.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память о чувствах и переживаниях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тема в лирике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войне, свободе, Родине, подвиге и памяти часто рождаются из реальных событий. В русской литературе к ним относятся и Отечественная война 1812 года, и революции, и Великая Отечественная война.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помогают увидеть эпоху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 такие тексты можно связать с рукописью, фронтовым письмом, портретом поэта, свечой памяти или исторической фотографией. Эти детали сразу создают ощущение времени и усиливают смысл.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входит в стихотворение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учебной теме для анализа способов сохранения исторической памяти.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сохраняет прошлое: факты или чувства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памяти работают по-разному: одни помогают уточнить событие, другие — пережить его внутренне.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учебники точнее, а стихи и песни сильнее воздействуют на чувство и память.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пишет о том, что видел сам: о войне, бедности, надежде, потере и общественных переменах. Личный опыт делает изображение времени особенно убедительным.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важны не только крупные события, но и судьба отдельного человека. Через нее читатель лучше понимает, как эпоха влияет на жизнь людей.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голос сохраняет настроение времени: ожидание будущего, тревогу, веру, усталость или гордость. Именно поэтому такие тексты легко запоминаются.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становится свидетельством эпохи, когда в нем слышны не только авторские мысли, но и общий опыт многих людей, живших рядом с ним.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свидетель своей эпохи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история и поэзия и почему они дополняют друг друга.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дает проверяемые сведения, а поэзия помогает почувствовать эпоху. Вместе они создают более полное представление о прошлом.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литературы.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поэзия: различие и связь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событие становится поэтическим текстом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путь от реального факта к художественному произведению и читательскому отклику.
</a:t>
            </a:r>
            <a:endParaRPr lang="en-US" sz="127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лексике стихотворения можно увидеть, какие слова и выражения были привычны людям своего времени. Это помогает почувствовать живую речь эпохи и ее особенности.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создания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написания важна для понимания текста. Она показывает, какие события происходили вокруг автора и почему именно тогда появилась эта тема.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намеки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есть скрытые указания на войну, реформы, перемены в обществе или судьбы людей. Такие детали нужно замечать, чтобы точнее понять смысл произведения.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заменяет документ, но передает отношение поэта к событиям. По тону, образам и интонации можно понять, что именно волновало людей.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как исторический источник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5" y="994925"/>
            <a:ext cx="1619400" cy="1576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300" y="994925"/>
            <a:ext cx="1619400" cy="157670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8875" y="994925"/>
            <a:ext cx="1619400" cy="157670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1450" y="994925"/>
            <a:ext cx="1619400" cy="157670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8719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Пушкина слышно дыхание эпохи, когда Россия переживала надежды, споры и перемены. Его строки помогают увидеть, как образованный человек начала XIX века думал о свободе, долге и будущем страны. Для иллюстрации подойдут портрет поэта и фон старого Петербурга.
</a:t>
            </a:r>
            <a:endParaRPr lang="en-US" sz="776" dirty="0"/>
          </a:p>
        </p:txBody>
      </p:sp>
      <p:sp>
        <p:nvSpPr>
          <p:cNvPr id="14" name="Text 2"/>
          <p:cNvSpPr txBox="1"/>
          <p:nvPr/>
        </p:nvSpPr>
        <p:spPr>
          <a:xfrm>
            <a:off x="68719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время перемен и разговор о свободе
</a:t>
            </a:r>
            <a:endParaRPr lang="en-US" sz="1132" dirty="0"/>
          </a:p>
        </p:txBody>
      </p:sp>
      <p:sp>
        <p:nvSpPr>
          <p:cNvPr id="15" name="Text 3"/>
          <p:cNvSpPr txBox="1"/>
          <p:nvPr/>
        </p:nvSpPr>
        <p:spPr>
          <a:xfrm>
            <a:off x="275976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часто писал о внутреннем одиночестве, военной службе и судьбе поколения, которое ищет смысл в тревожное время. В его поэзии история чувствуется не как дата, а как опыт человека, живущего среди перемен. Хорошо работают портрет поэта и мрачный исторический пейзаж.
</a:t>
            </a:r>
            <a:endParaRPr lang="en-US" sz="772" dirty="0"/>
          </a:p>
        </p:txBody>
      </p:sp>
      <p:sp>
        <p:nvSpPr>
          <p:cNvPr id="16" name="Text 4"/>
          <p:cNvSpPr txBox="1"/>
          <p:nvPr/>
        </p:nvSpPr>
        <p:spPr>
          <a:xfrm>
            <a:off x="275976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поколение после грозных событий
</a:t>
            </a:r>
            <a:endParaRPr lang="en-US" sz="1132" dirty="0"/>
          </a:p>
        </p:txBody>
      </p:sp>
      <p:sp>
        <p:nvSpPr>
          <p:cNvPr id="17" name="Text 5"/>
          <p:cNvSpPr txBox="1"/>
          <p:nvPr/>
        </p:nvSpPr>
        <p:spPr>
          <a:xfrm>
            <a:off x="4832340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обращался к темам тяжёлого труда, бедности и несправедливости, показывая жизнь простых людей без прикрас. Через его стихи видно, какие проблемы волновали общество во второй половине XIX века. На слайде уместны деревенский быт, дорога и строгий портрет поэта.
</a:t>
            </a:r>
            <a:endParaRPr lang="en-US" sz="776" dirty="0"/>
          </a:p>
        </p:txBody>
      </p:sp>
      <p:sp>
        <p:nvSpPr>
          <p:cNvPr id="18" name="Text 6"/>
          <p:cNvSpPr txBox="1"/>
          <p:nvPr/>
        </p:nvSpPr>
        <p:spPr>
          <a:xfrm>
            <a:off x="4832341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народная жизнь без украшений
</a:t>
            </a:r>
            <a:endParaRPr lang="en-US" sz="1132" dirty="0"/>
          </a:p>
        </p:txBody>
      </p:sp>
      <p:sp>
        <p:nvSpPr>
          <p:cNvPr id="19" name="Text 7"/>
          <p:cNvSpPr txBox="1"/>
          <p:nvPr/>
        </p:nvSpPr>
        <p:spPr>
          <a:xfrm>
            <a:off x="6904915" y="3237959"/>
            <a:ext cx="15084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писал о фронтовой жизни так, чтобы сохранить голос простого солдата и цену победы. Его поэзия соединяет личное чувство с исторической памятью о Великой Отечественной войне. Подойдут военный снимок, письмо с фронта и портрет поэта.
</a:t>
            </a:r>
            <a:endParaRPr lang="en-US" sz="782" dirty="0"/>
          </a:p>
        </p:txBody>
      </p:sp>
      <p:sp>
        <p:nvSpPr>
          <p:cNvPr id="20" name="Text 8"/>
          <p:cNvSpPr txBox="1"/>
          <p:nvPr/>
        </p:nvSpPr>
        <p:spPr>
          <a:xfrm>
            <a:off x="6904916" y="2571825"/>
            <a:ext cx="15084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Твардовский: солдатская правда и память о войне
</a:t>
            </a:r>
            <a:endParaRPr lang="en-US" sz="1132" dirty="0"/>
          </a:p>
        </p:txBody>
      </p:sp>
      <p:sp>
        <p:nvSpPr>
          <p:cNvPr id="21" name="Text 9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Лермонтов, Некрасов, Твардовский: поэзия и история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литературы и истории по теме связи поэзии с историческими событиями.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соединяют историю и поэзию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увидеть, какие темы особенно часто входят в школьные стихотворения о прошлом.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война и память: именно они чаще всего превращают историческое событие в личное переживание.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рифма, повтор и интонация создают мелодию строки. Поэтому стихотворный текст быстрее остаётся в памяти и дольше сохраняется в устной традиции.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приёма чаще всего делают стихотворение легко запоминающимся.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по литературоведению и школьному анализу поэтического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одно и то же явление меняется в историческом и художественном описании.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объясняет, что произошло, а образ помогает почувствовать смысл события и его влияние на людей.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приёмов сравнения исторического факта и художественного образа в школьном курсе литературы.
</a:t>
            </a:r>
            <a:endParaRPr lang="en-US" sz="96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и поэтический образ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в связи с историей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художественного текста в историческом контексте.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текст проверяют по источникам, а стихотворение создают для художественного впечатления. Поэтому поэт может соединять разные события в одном образе, чтобы сильнее показать переживание эпохи.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допустимы символы, преувеличение и эмоциональное сгущение. Это не делает текст неверным: он передаёт не протокол события, а его человеческий смысл и атмосферу времени.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важно помнить разницу между точным фактом и художественной правдой. Если её понимать, стихотворение помогает истории, а не спорит с ней.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и поэзия не совпадают полностью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поэзия сохраняет голоса тех, кто ждал писем, терял близких, делил последний кусок хлеба и верил в возвращение домой. В этих строках особенно заметны солдатская дружба, разлука и цена победы.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легко связать с образами фронтового письма, свечи памяти, солдатской фотографии и памятника. Они помогают представить войну не только как событие из учебника, но и как личную человеческую историю.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стихах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сравнения исторического и художественного 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воздействует на читателя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соперничество, а разные сильные стороны двух способов рассказывать о прошлом.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сильнее в проверке фактов, а поэзия — в переживании. Вместе они делают память более полной и живой.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вытесняет поэзию: она даёт точные события, даты и причины. Без неё прошлое превращается в набор красивых, но неясных впечатлений.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не заменяет историю: она показывает, как человек чувствовал себя внутри эпохи. Благодаря стихам прошлое становится ближе и понятнее.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факт соединяется с образом, читатель видит не только то, что произошло, но и то, как это переживали люди. Так возникает живая картина времени.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победителя нет. История объясняет, а поэзия помогает почувствовать, и именно вместе они сохраняют память о прошлом.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главный вопрос: кто — кого?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хранит факты, а поэзия — чувства и смысл эпохи. Вместе они помогают увидеть прошлое точнее и глубже, превращая знания о времени в живую память.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голоса прошлого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2026-05-23T02:11:57Z</dcterms:created>
  <dcterms:modified xsi:type="dcterms:W3CDTF">2026-05-23T02:11:57Z</dcterms:modified>
</cp:coreProperties>
</file>