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image" Target="../media/image-12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 нас: основные направления изучения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живой и неживой природы, методы её изучения и охраны.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влияет на наше здоровье и настроение. Изучая её, мы учимся бережно относиться к окружающему миру и готовимся к будущим профессиям, связанным с биологией и экологией.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важна для каждого школьника
</a:t>
            </a:r>
            <a:endParaRPr lang="en-US" sz="2834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природы: живое и неживое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живым относятся растения, животные, грибы и микроорганизмы — все они растут, питаются, дышат и размножаются.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объекты — вода, воздух, почва, камни, свет и температура — не обладают жизнедеятельностью, но необходимы для жизни.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 принадлежности к живому — способность выполнять жизненные функции и поддерживать процессы обмена веществ.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между этими двумя группами создаёт основу для всех природных систем и явлений.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живой и неживой природы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солнечный свет и воду для фотосинтеза — процесса, поддерживающего жизнь на планете.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дышат кислородом воздуха, а грибы расщепляют органику, обогащая почву полезными веществами.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природные явления и процессы
</a:t>
            </a:r>
            <a:endParaRPr lang="en-US" sz="3119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снега, повышение температуры и удлинение светового дня стимулируют рост растений и возвращение мигрирующих птиц.
</a:t>
            </a:r>
            <a:endParaRPr lang="en-US" sz="1232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активность животных и растений, усиленная фотосинтезом и питанием в период тёплой погоды.
</a:t>
            </a:r>
            <a:endParaRPr lang="en-US" sz="1311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Опадение листьев, подготовка к зимнему покою, изменение пищевого поведения животных перед холодами.
</a:t>
            </a:r>
            <a:endParaRPr lang="en-US" sz="1319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Понижение температуры, снег покрывает почву, происходит замедление жизненных процессов или зимовка большинства организмов.
</a:t>
            </a:r>
            <a:endParaRPr lang="en-US" sz="11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наблюдений в изучении природы
</a:t>
            </a:r>
            <a:endParaRPr lang="en-US" sz="3078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птицами у школы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заметил, что в разное время появляются разные виды птиц. Так он понял, как меняется природа с приходом сезонов. Записи помогли заметить появление редких видов.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погоды и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детей записывала ежедневно температуру и состояние растений около дома. Они увидели, как меняется высота трав и цвет листьев, связывая эти изменения с погодными условиями.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5343" y="1324100"/>
            <a:ext cx="4188980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изучения природы: их сравнение
</a:t>
            </a:r>
            <a:endParaRPr lang="en-US" sz="259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приборы помогают точнее исследовать природные объекты и фиксировать важные данные.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разных инструментов расширяет возможности познания природы и повышает точность наблюдений.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объектов природы
</a:t>
            </a:r>
            <a:endParaRPr lang="en-US" sz="3178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без вмешательства позволяет подробно изучать поведение и характерные черты природы в естественной среде.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температуры, влажности и других параметров дают количественные данные о состоянии окружающей среды.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растениями или животными помогают понять влияние различных условий на рост и жизненные процессы.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школьного биологического исследования
</a:t>
            </a:r>
            <a:endParaRPr lang="en-US" sz="274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организации исследования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пример: изучаем рост растения дома
</a:t>
            </a:r>
            <a:endParaRPr lang="en-US" sz="2606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подготовка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исследования выбрали фасоль, её легко выращивать дома. Ребята подготовили горшок, почву и посадили семена, записывая дату и условия посадки.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наблюдения и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фиксировали рост стеблей, изменение формы и цвета листьев. Записывали количество полива и освещение, фотографировали растения для сравнения.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изменения температуры: неделя наблюдений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колебания температуры влияют на активность животных и скорость роста растений в этом регионе.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температура в субботу достигает 17°С, минимальная — в среду 9°С, что демонстрирует влияние изменений погоды на природу.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измерения с 1 по 7 мая 2024 года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424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6349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143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66949" y="4186700"/>
            <a:ext cx="5028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90399" y="4186700"/>
            <a:ext cx="43995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средней полосы России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птица в населённых пунктах, легко приспосабливается к жизни рядом с человеком и питается семенами и насекомыми.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
</a:t>
            </a:r>
            <a:endParaRPr lang="en-US" sz="1400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Хищник, приспособленный к разным средам, играет важную роль в поддержании экологического баланса.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
</a:t>
            </a:r>
            <a:endParaRPr lang="en-US" sz="140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обитатель, питается насекомыми и ягодами, помогает контролировать численность вредителей в садах.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
</a:t>
            </a:r>
            <a:endParaRPr lang="en-US" sz="140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активный грызун, собирает и прячет орехи, тем самым способствует распространению семян деревьев.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
</a:t>
            </a:r>
            <a:endParaRPr lang="en-US" sz="1400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Птица, питающаяся насекомыми в древесине, способствует оздоровлению лесов, контролируя вредителей.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Растения-рекордсмены и особенности флоры региона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— символ лесов средней полосы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достигает высоты до 30 метров и быстро растёт. Её светлая кора и нежные листья хорошо узнаваемы и украшают пейзажи.
</a:t>
            </a:r>
            <a:endParaRPr lang="en-US" sz="13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— неприхотливый завоеватель пространства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цветок быстро распространяется семенами, устойчив к разным условиям и часто встречается на лугах и в городских парках.
</a:t>
            </a:r>
            <a:endParaRPr lang="en-US" sz="1303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 — король осеннего разноцветия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клёна окрашиваются в яркие красные, оранжевые и жёлтые оттенки, создавая живописные пейзажи в парках и лесах.
</a:t>
            </a:r>
            <a:endParaRPr lang="en-US" sz="13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имеют течение и богаты кислородом, поддерживают жизнь щуки, окуня и других водных обитателей, влияя на микроклимат.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водных экосистем: болота, пруды, реки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характеризуются избытком влаги, здесь растут мхи, камыш и осока, создавая уникальный природный биотоп.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Пруды обычно мелкие и прозрачные, в них обитают караси, лягушки и разнообразные водные растения.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жизни животных: как их распознать
</a:t>
            </a:r>
            <a:endParaRPr lang="en-US" sz="3109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Отпечатки лап и когтей на почве помогают определить присутствие животных, а норы являются приютом для зайцев и лис.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гнёзда можно увидеть на деревьях, а остатки разгрызенных шишек указывают на активность белок в лесу.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05028"/>
            <a:ext cx="4759500" cy="2428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природе и экосистеме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выполняют важные функции в экосистемах, обеспечивая кислород, пищу и укрытие для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растений зависит жизнь многих организмов, они поддерживают баланс и обеспечивают ресурсы для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энциклопедия по биологии
</a:t>
            </a:r>
            <a:endParaRPr lang="en-US" sz="15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разрушение естественной среды обитания приводят к уменьшению численности многих видов.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сокращения видов животных и растений
</a:t>
            </a:r>
            <a:endParaRPr lang="en-US" sz="2647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промышленными отходами ухудшает условия жизни и здоровье животных и растений.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снижает популяции редких видов, угрожая их сохранению и устойчивости экосистем.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влияют на среду обитания, вызывая миграцию и гибель чувствительных видов.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виды: Красная книга России
</a:t>
            </a:r>
            <a:endParaRPr lang="en-US" sz="2644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гордость восточной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населением меньше 600 особей, амурский тигр охраняется законом. Он занимает важную нишу в экосистеме, контролируя численность других животных.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— красавец горных вершин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редкий хищник обитает в высокогорьях и нуждается в защите из-за сокращения территорий и браконьерства.
</a:t>
            </a:r>
            <a:endParaRPr lang="en-US" sz="134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Комарова — редкое водное растение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красивый и редкий цветок растёт в пресных водоёмах и требует охраны для сохранения природного разнообразия флоры.
</a:t>
            </a:r>
            <a:endParaRPr lang="en-US" sz="13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Экономно использовать воду и электричество, а также поддерживать экологические акции и инициативы.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школьник для охраны природы
</a:t>
            </a:r>
            <a:endParaRPr lang="en-US" sz="2625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 раздельном сборе и сдаче мусора, помогая уменьшить загрязнение окружающей среды.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Посажать деревья и ухаживать за растениями в школьных и городских зелёных зонах.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Изучай и сохраняй природу: вклад каждого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изучение природы помогает бережно относиться к окружающему миру, а активность каждого школьника способствует сохранению экосистемы и улучшению жизни в регионе.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2026-05-08T12:35:19Z</dcterms:created>
  <dcterms:modified xsi:type="dcterms:W3CDTF">2026-05-08T12:35:19Z</dcterms:modified>
</cp:coreProperties>
</file>